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62" r:id="rId3"/>
    <p:sldId id="268" r:id="rId4"/>
    <p:sldId id="297" r:id="rId5"/>
    <p:sldId id="299" r:id="rId6"/>
    <p:sldId id="276" r:id="rId7"/>
    <p:sldId id="259" r:id="rId8"/>
    <p:sldId id="271" r:id="rId9"/>
    <p:sldId id="267" r:id="rId10"/>
    <p:sldId id="280" r:id="rId11"/>
    <p:sldId id="298" r:id="rId12"/>
    <p:sldId id="279" r:id="rId13"/>
    <p:sldId id="287" r:id="rId14"/>
    <p:sldId id="294" r:id="rId15"/>
    <p:sldId id="282" r:id="rId16"/>
    <p:sldId id="281" r:id="rId17"/>
    <p:sldId id="283" r:id="rId18"/>
    <p:sldId id="284" r:id="rId19"/>
    <p:sldId id="295" r:id="rId20"/>
    <p:sldId id="285" r:id="rId21"/>
    <p:sldId id="293" r:id="rId22"/>
    <p:sldId id="286" r:id="rId23"/>
    <p:sldId id="289" r:id="rId24"/>
    <p:sldId id="288" r:id="rId25"/>
    <p:sldId id="290" r:id="rId26"/>
    <p:sldId id="300" r:id="rId27"/>
    <p:sldId id="301" r:id="rId28"/>
    <p:sldId id="302" r:id="rId29"/>
    <p:sldId id="303" r:id="rId30"/>
    <p:sldId id="278" r:id="rId31"/>
    <p:sldId id="296" r:id="rId32"/>
    <p:sldId id="274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612" autoAdjust="0"/>
  </p:normalViewPr>
  <p:slideViewPr>
    <p:cSldViewPr>
      <p:cViewPr varScale="1">
        <p:scale>
          <a:sx n="101" d="100"/>
          <a:sy n="101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 - 4 класс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928308051572625"/>
          <c:y val="0.108641214915187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464991542022772"/>
          <c:y val="0.23008675926220071"/>
          <c:w val="0.74989748181871463"/>
          <c:h val="0.4843450264313951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в 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0.6500000000000018</c:v>
                </c:pt>
              </c:numCache>
            </c:numRef>
          </c:val>
        </c:ser>
        <c:overlap val="100"/>
        <c:axId val="83067264"/>
        <c:axId val="830688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2"/>
                      <c:pt idx="0">
                        <c:v>русский язык</c:v>
                      </c:pt>
                      <c:pt idx="1">
                        <c:v>математика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2"/>
                      <c:pt idx="0">
                        <c:v>русский язык</c:v>
                      </c:pt>
                      <c:pt idx="1">
                        <c:v>математика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83067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05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068800"/>
        <c:crosses val="autoZero"/>
        <c:auto val="1"/>
        <c:lblAlgn val="ctr"/>
        <c:lblOffset val="100"/>
      </c:catAx>
      <c:valAx>
        <c:axId val="83068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06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167485891862274"/>
          <c:y val="0.89739677439501064"/>
          <c:w val="0.45410725784196476"/>
          <c:h val="7.9811362336069114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rgbClr val="00206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20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- 4 класс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928308051572636"/>
          <c:y val="0.10864121491518736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464991542022744"/>
          <c:y val="0.23008675926220071"/>
          <c:w val="0.74989748181871463"/>
          <c:h val="0.4843450264313950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в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0.60000000000000064</c:v>
                </c:pt>
              </c:numCache>
            </c:numRef>
          </c:val>
        </c:ser>
        <c:overlap val="100"/>
        <c:axId val="84366848"/>
        <c:axId val="843683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2"/>
                      <c:pt idx="0">
                        <c:v>русский язык</c:v>
                      </c:pt>
                      <c:pt idx="1">
                        <c:v>математика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2"/>
                      <c:pt idx="0">
                        <c:v>русский язык</c:v>
                      </c:pt>
                      <c:pt idx="1">
                        <c:v>математика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843668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05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368384"/>
        <c:crosses val="autoZero"/>
        <c:auto val="1"/>
        <c:lblAlgn val="ctr"/>
        <c:lblOffset val="100"/>
      </c:catAx>
      <c:valAx>
        <c:axId val="84368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36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167485891862274"/>
          <c:y val="0.89739677439501053"/>
          <c:w val="0.45410725784196476"/>
          <c:h val="7.9811362336069114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rgbClr val="00206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C22CC-B1D3-46B2-B030-EA68108EDBB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0E5C801-BE8E-4B54-A1C3-3D820BBD486B}">
      <dgm:prSet phldrT="[Текст]" phldr="1"/>
      <dgm:spPr/>
      <dgm:t>
        <a:bodyPr/>
        <a:lstStyle/>
        <a:p>
          <a:endParaRPr lang="ru-RU" dirty="0"/>
        </a:p>
      </dgm:t>
    </dgm:pt>
    <dgm:pt modelId="{466808E0-FAFA-4C36-91D2-8EBB377D31AC}" type="parTrans" cxnId="{E4EA2C5C-7B5B-4051-88A8-C90F7B5F8172}">
      <dgm:prSet/>
      <dgm:spPr/>
      <dgm:t>
        <a:bodyPr/>
        <a:lstStyle/>
        <a:p>
          <a:endParaRPr lang="ru-RU"/>
        </a:p>
      </dgm:t>
    </dgm:pt>
    <dgm:pt modelId="{49DE6940-234A-4985-8DF0-D6198B52DD04}" type="sibTrans" cxnId="{E4EA2C5C-7B5B-4051-88A8-C90F7B5F8172}">
      <dgm:prSet/>
      <dgm:spPr/>
      <dgm:t>
        <a:bodyPr/>
        <a:lstStyle/>
        <a:p>
          <a:endParaRPr lang="ru-RU"/>
        </a:p>
      </dgm:t>
    </dgm:pt>
    <dgm:pt modelId="{08E4A433-5E66-463F-9BAD-54D25D9290A9}">
      <dgm:prSet phldrT="[Текст]" phldr="1"/>
      <dgm:spPr/>
      <dgm:t>
        <a:bodyPr/>
        <a:lstStyle/>
        <a:p>
          <a:endParaRPr lang="ru-RU"/>
        </a:p>
      </dgm:t>
    </dgm:pt>
    <dgm:pt modelId="{1A05ECC2-02F7-488B-8804-A088AC0C7795}" type="parTrans" cxnId="{C4E4A67B-26A2-46AB-A562-8FA9A68092F3}">
      <dgm:prSet/>
      <dgm:spPr/>
      <dgm:t>
        <a:bodyPr/>
        <a:lstStyle/>
        <a:p>
          <a:endParaRPr lang="ru-RU"/>
        </a:p>
      </dgm:t>
    </dgm:pt>
    <dgm:pt modelId="{681C29B1-B594-4462-941D-3B2EA10B62AA}" type="sibTrans" cxnId="{C4E4A67B-26A2-46AB-A562-8FA9A68092F3}">
      <dgm:prSet/>
      <dgm:spPr/>
      <dgm:t>
        <a:bodyPr/>
        <a:lstStyle/>
        <a:p>
          <a:endParaRPr lang="ru-RU"/>
        </a:p>
      </dgm:t>
    </dgm:pt>
    <dgm:pt modelId="{6BE8193A-DB1F-4057-8C0A-054467107E8A}">
      <dgm:prSet phldrT="[Текст]" phldr="1"/>
      <dgm:spPr/>
      <dgm:t>
        <a:bodyPr/>
        <a:lstStyle/>
        <a:p>
          <a:endParaRPr lang="ru-RU"/>
        </a:p>
      </dgm:t>
    </dgm:pt>
    <dgm:pt modelId="{BCC39386-BB27-40BA-A3EC-276F8D3A1AE0}" type="parTrans" cxnId="{B03FA155-1CC6-4B1B-8EE5-6A95DBB2414F}">
      <dgm:prSet/>
      <dgm:spPr/>
      <dgm:t>
        <a:bodyPr/>
        <a:lstStyle/>
        <a:p>
          <a:endParaRPr lang="ru-RU"/>
        </a:p>
      </dgm:t>
    </dgm:pt>
    <dgm:pt modelId="{F0EE748D-3FC5-442B-84C3-7978C0BDD5A1}" type="sibTrans" cxnId="{B03FA155-1CC6-4B1B-8EE5-6A95DBB2414F}">
      <dgm:prSet/>
      <dgm:spPr/>
      <dgm:t>
        <a:bodyPr/>
        <a:lstStyle/>
        <a:p>
          <a:endParaRPr lang="ru-RU"/>
        </a:p>
      </dgm:t>
    </dgm:pt>
    <dgm:pt modelId="{07A7D2C8-2754-4190-92E4-060B9A6E69B3}">
      <dgm:prSet phldrT="[Текст]" phldr="1"/>
      <dgm:spPr/>
      <dgm:t>
        <a:bodyPr/>
        <a:lstStyle/>
        <a:p>
          <a:endParaRPr lang="ru-RU"/>
        </a:p>
      </dgm:t>
    </dgm:pt>
    <dgm:pt modelId="{3C8744B1-D3E2-4CF6-924C-A3F497A142A5}" type="parTrans" cxnId="{53392B3B-78FC-417E-AE02-BB3719D1E6E7}">
      <dgm:prSet/>
      <dgm:spPr/>
      <dgm:t>
        <a:bodyPr/>
        <a:lstStyle/>
        <a:p>
          <a:endParaRPr lang="ru-RU"/>
        </a:p>
      </dgm:t>
    </dgm:pt>
    <dgm:pt modelId="{ACD69178-CE83-4932-8A2E-DCFD118B268B}" type="sibTrans" cxnId="{53392B3B-78FC-417E-AE02-BB3719D1E6E7}">
      <dgm:prSet/>
      <dgm:spPr/>
      <dgm:t>
        <a:bodyPr/>
        <a:lstStyle/>
        <a:p>
          <a:endParaRPr lang="ru-RU"/>
        </a:p>
      </dgm:t>
    </dgm:pt>
    <dgm:pt modelId="{511059CC-74E1-4273-8CA0-CD0FA93DA208}">
      <dgm:prSet phldrT="[Текст]" phldr="1"/>
      <dgm:spPr/>
      <dgm:t>
        <a:bodyPr/>
        <a:lstStyle/>
        <a:p>
          <a:endParaRPr lang="ru-RU"/>
        </a:p>
      </dgm:t>
    </dgm:pt>
    <dgm:pt modelId="{ECF76604-FE88-4772-B45B-1599FC9AB6B2}" type="parTrans" cxnId="{589F706D-F513-452E-B0D6-16ABF555FCD9}">
      <dgm:prSet/>
      <dgm:spPr/>
      <dgm:t>
        <a:bodyPr/>
        <a:lstStyle/>
        <a:p>
          <a:endParaRPr lang="ru-RU"/>
        </a:p>
      </dgm:t>
    </dgm:pt>
    <dgm:pt modelId="{6754F61C-B836-4FF7-8FE9-A08C2B190315}" type="sibTrans" cxnId="{589F706D-F513-452E-B0D6-16ABF555FCD9}">
      <dgm:prSet/>
      <dgm:spPr/>
      <dgm:t>
        <a:bodyPr/>
        <a:lstStyle/>
        <a:p>
          <a:endParaRPr lang="ru-RU"/>
        </a:p>
      </dgm:t>
    </dgm:pt>
    <dgm:pt modelId="{1BD0460F-6AD1-45F9-8784-05E4D67333DB}">
      <dgm:prSet phldrT="[Текст]" phldr="1"/>
      <dgm:spPr/>
      <dgm:t>
        <a:bodyPr/>
        <a:lstStyle/>
        <a:p>
          <a:endParaRPr lang="ru-RU"/>
        </a:p>
      </dgm:t>
    </dgm:pt>
    <dgm:pt modelId="{DF8C39A0-64A2-4399-8867-1417274AFEE2}" type="parTrans" cxnId="{0A60C5B2-5D50-4EEF-A0F3-00EF6BFBABED}">
      <dgm:prSet/>
      <dgm:spPr/>
      <dgm:t>
        <a:bodyPr/>
        <a:lstStyle/>
        <a:p>
          <a:endParaRPr lang="ru-RU"/>
        </a:p>
      </dgm:t>
    </dgm:pt>
    <dgm:pt modelId="{2B0532F3-FBD2-478A-BCD2-634AE782837B}" type="sibTrans" cxnId="{0A60C5B2-5D50-4EEF-A0F3-00EF6BFBABED}">
      <dgm:prSet/>
      <dgm:spPr/>
      <dgm:t>
        <a:bodyPr/>
        <a:lstStyle/>
        <a:p>
          <a:endParaRPr lang="ru-RU"/>
        </a:p>
      </dgm:t>
    </dgm:pt>
    <dgm:pt modelId="{ED4A2531-474B-47E0-B6B4-1A2322838865}">
      <dgm:prSet phldrT="[Текст]" phldr="1"/>
      <dgm:spPr/>
      <dgm:t>
        <a:bodyPr/>
        <a:lstStyle/>
        <a:p>
          <a:endParaRPr lang="ru-RU"/>
        </a:p>
      </dgm:t>
    </dgm:pt>
    <dgm:pt modelId="{8D4FB433-1959-4452-ABD7-60A0C5526100}" type="parTrans" cxnId="{C71DB775-9437-4E7D-9210-8D85B381811F}">
      <dgm:prSet/>
      <dgm:spPr/>
      <dgm:t>
        <a:bodyPr/>
        <a:lstStyle/>
        <a:p>
          <a:endParaRPr lang="ru-RU"/>
        </a:p>
      </dgm:t>
    </dgm:pt>
    <dgm:pt modelId="{185D3D7B-A565-4028-A074-F31695309F92}" type="sibTrans" cxnId="{C71DB775-9437-4E7D-9210-8D85B381811F}">
      <dgm:prSet/>
      <dgm:spPr/>
      <dgm:t>
        <a:bodyPr/>
        <a:lstStyle/>
        <a:p>
          <a:endParaRPr lang="ru-RU"/>
        </a:p>
      </dgm:t>
    </dgm:pt>
    <dgm:pt modelId="{908C56E0-C093-4D3A-ADF0-42A6B02E1889}">
      <dgm:prSet phldrT="[Текст]" phldr="1"/>
      <dgm:spPr/>
      <dgm:t>
        <a:bodyPr/>
        <a:lstStyle/>
        <a:p>
          <a:endParaRPr lang="ru-RU"/>
        </a:p>
      </dgm:t>
    </dgm:pt>
    <dgm:pt modelId="{C10AD375-1172-4193-B528-44A319115ABC}" type="parTrans" cxnId="{AE24CE7F-CA92-4E1E-89EB-B4B2E511282E}">
      <dgm:prSet/>
      <dgm:spPr/>
      <dgm:t>
        <a:bodyPr/>
        <a:lstStyle/>
        <a:p>
          <a:endParaRPr lang="ru-RU"/>
        </a:p>
      </dgm:t>
    </dgm:pt>
    <dgm:pt modelId="{2754A1D2-8715-4F9C-B3E2-ACBF40586136}" type="sibTrans" cxnId="{AE24CE7F-CA92-4E1E-89EB-B4B2E511282E}">
      <dgm:prSet/>
      <dgm:spPr/>
      <dgm:t>
        <a:bodyPr/>
        <a:lstStyle/>
        <a:p>
          <a:endParaRPr lang="ru-RU"/>
        </a:p>
      </dgm:t>
    </dgm:pt>
    <dgm:pt modelId="{E07D8F93-D84A-45C5-9AC6-BFAF5C6FB4BA}">
      <dgm:prSet phldrT="[Текст]" phldr="1"/>
      <dgm:spPr/>
      <dgm:t>
        <a:bodyPr/>
        <a:lstStyle/>
        <a:p>
          <a:endParaRPr lang="ru-RU"/>
        </a:p>
      </dgm:t>
    </dgm:pt>
    <dgm:pt modelId="{8196BD33-D8DE-4A2F-99E9-13CDF8AE56AF}" type="parTrans" cxnId="{F02AEFC5-0D6C-4B5C-8AED-A7765AD4E9FA}">
      <dgm:prSet/>
      <dgm:spPr/>
      <dgm:t>
        <a:bodyPr/>
        <a:lstStyle/>
        <a:p>
          <a:endParaRPr lang="ru-RU"/>
        </a:p>
      </dgm:t>
    </dgm:pt>
    <dgm:pt modelId="{741A595E-6DB6-4236-AED4-BC7D966CA29E}" type="sibTrans" cxnId="{F02AEFC5-0D6C-4B5C-8AED-A7765AD4E9FA}">
      <dgm:prSet/>
      <dgm:spPr/>
      <dgm:t>
        <a:bodyPr/>
        <a:lstStyle/>
        <a:p>
          <a:endParaRPr lang="ru-RU"/>
        </a:p>
      </dgm:t>
    </dgm:pt>
    <dgm:pt modelId="{347AFBBB-4C31-4A5D-9330-E0BE2EB08996}" type="pres">
      <dgm:prSet presAssocID="{5E4C22CC-B1D3-46B2-B030-EA68108EDBB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E1807-8345-46E1-9616-378C06F2BB0B}" type="pres">
      <dgm:prSet presAssocID="{5E4C22CC-B1D3-46B2-B030-EA68108EDBB4}" presName="cycle" presStyleCnt="0"/>
      <dgm:spPr/>
    </dgm:pt>
    <dgm:pt modelId="{778934C9-B2AE-4303-8574-160BFC4BE241}" type="pres">
      <dgm:prSet presAssocID="{5E4C22CC-B1D3-46B2-B030-EA68108EDBB4}" presName="centerShape" presStyleCnt="0"/>
      <dgm:spPr/>
    </dgm:pt>
    <dgm:pt modelId="{9D4C5753-CA17-4487-950B-CE6896D4BD43}" type="pres">
      <dgm:prSet presAssocID="{5E4C22CC-B1D3-46B2-B030-EA68108EDBB4}" presName="connSite" presStyleLbl="node1" presStyleIdx="0" presStyleCnt="4"/>
      <dgm:spPr/>
    </dgm:pt>
    <dgm:pt modelId="{46C29BEC-184C-4235-AD58-860015241360}" type="pres">
      <dgm:prSet presAssocID="{5E4C22CC-B1D3-46B2-B030-EA68108EDBB4}" presName="visible" presStyleLbl="node1" presStyleIdx="0" presStyleCnt="4"/>
      <dgm:spPr/>
    </dgm:pt>
    <dgm:pt modelId="{9ABDAEC8-7994-4B8F-82B2-2A57C8FB91E2}" type="pres">
      <dgm:prSet presAssocID="{466808E0-FAFA-4C36-91D2-8EBB377D31A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7E0C3E8-F553-4993-A337-7ABDC26499C0}" type="pres">
      <dgm:prSet presAssocID="{80E5C801-BE8E-4B54-A1C3-3D820BBD486B}" presName="node" presStyleCnt="0"/>
      <dgm:spPr/>
    </dgm:pt>
    <dgm:pt modelId="{C9E0D2EE-6F3A-4DEF-9784-55A31047D5DE}" type="pres">
      <dgm:prSet presAssocID="{80E5C801-BE8E-4B54-A1C3-3D820BBD486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41D88-70F8-4959-AFBD-6090F3B6A182}" type="pres">
      <dgm:prSet presAssocID="{80E5C801-BE8E-4B54-A1C3-3D820BBD486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58870-6EBE-47EB-90F3-CFADEAFA3FD9}" type="pres">
      <dgm:prSet presAssocID="{3C8744B1-D3E2-4CF6-924C-A3F497A142A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4AE770B-1B35-4F18-B651-A88DE1C4E451}" type="pres">
      <dgm:prSet presAssocID="{07A7D2C8-2754-4190-92E4-060B9A6E69B3}" presName="node" presStyleCnt="0"/>
      <dgm:spPr/>
    </dgm:pt>
    <dgm:pt modelId="{0FD49D7E-DB4D-4C86-BD76-6DB6BE8F35F3}" type="pres">
      <dgm:prSet presAssocID="{07A7D2C8-2754-4190-92E4-060B9A6E69B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1D65A-8C50-4E90-95B1-C9D090CFFCA2}" type="pres">
      <dgm:prSet presAssocID="{07A7D2C8-2754-4190-92E4-060B9A6E69B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A0766-C6FA-4E55-A2EE-2C626F27A78A}" type="pres">
      <dgm:prSet presAssocID="{8D4FB433-1959-4452-ABD7-60A0C552610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0C201752-2584-498A-A424-C4FF33D62A4B}" type="pres">
      <dgm:prSet presAssocID="{ED4A2531-474B-47E0-B6B4-1A2322838865}" presName="node" presStyleCnt="0"/>
      <dgm:spPr/>
    </dgm:pt>
    <dgm:pt modelId="{8104BA68-6CD2-4D7C-9E84-6F790752ECE0}" type="pres">
      <dgm:prSet presAssocID="{ED4A2531-474B-47E0-B6B4-1A232283886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90B28-2790-4F46-8F07-763E06853A09}" type="pres">
      <dgm:prSet presAssocID="{ED4A2531-474B-47E0-B6B4-1A232283886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0DC05-6D24-4FCB-8C03-94574BC02797}" type="presOf" srcId="{5E4C22CC-B1D3-46B2-B030-EA68108EDBB4}" destId="{347AFBBB-4C31-4A5D-9330-E0BE2EB08996}" srcOrd="0" destOrd="0" presId="urn:microsoft.com/office/officeart/2005/8/layout/radial2"/>
    <dgm:cxn modelId="{AE24CE7F-CA92-4E1E-89EB-B4B2E511282E}" srcId="{ED4A2531-474B-47E0-B6B4-1A2322838865}" destId="{908C56E0-C093-4D3A-ADF0-42A6B02E1889}" srcOrd="0" destOrd="0" parTransId="{C10AD375-1172-4193-B528-44A319115ABC}" sibTransId="{2754A1D2-8715-4F9C-B3E2-ACBF40586136}"/>
    <dgm:cxn modelId="{825212A2-BFDE-403E-9F9D-D42CD85434FF}" type="presOf" srcId="{08E4A433-5E66-463F-9BAD-54D25D9290A9}" destId="{C5941D88-70F8-4959-AFBD-6090F3B6A182}" srcOrd="0" destOrd="0" presId="urn:microsoft.com/office/officeart/2005/8/layout/radial2"/>
    <dgm:cxn modelId="{C4E4A67B-26A2-46AB-A562-8FA9A68092F3}" srcId="{80E5C801-BE8E-4B54-A1C3-3D820BBD486B}" destId="{08E4A433-5E66-463F-9BAD-54D25D9290A9}" srcOrd="0" destOrd="0" parTransId="{1A05ECC2-02F7-488B-8804-A088AC0C7795}" sibTransId="{681C29B1-B594-4462-941D-3B2EA10B62AA}"/>
    <dgm:cxn modelId="{589F706D-F513-452E-B0D6-16ABF555FCD9}" srcId="{07A7D2C8-2754-4190-92E4-060B9A6E69B3}" destId="{511059CC-74E1-4273-8CA0-CD0FA93DA208}" srcOrd="0" destOrd="0" parTransId="{ECF76604-FE88-4772-B45B-1599FC9AB6B2}" sibTransId="{6754F61C-B836-4FF7-8FE9-A08C2B190315}"/>
    <dgm:cxn modelId="{807ACBA9-F133-465C-8005-A177B7E2F2F2}" type="presOf" srcId="{466808E0-FAFA-4C36-91D2-8EBB377D31AC}" destId="{9ABDAEC8-7994-4B8F-82B2-2A57C8FB91E2}" srcOrd="0" destOrd="0" presId="urn:microsoft.com/office/officeart/2005/8/layout/radial2"/>
    <dgm:cxn modelId="{2BA9B3E4-BA0C-403B-96BB-88D3B09A8A16}" type="presOf" srcId="{3C8744B1-D3E2-4CF6-924C-A3F497A142A5}" destId="{7D958870-6EBE-47EB-90F3-CFADEAFA3FD9}" srcOrd="0" destOrd="0" presId="urn:microsoft.com/office/officeart/2005/8/layout/radial2"/>
    <dgm:cxn modelId="{F02AEFC5-0D6C-4B5C-8AED-A7765AD4E9FA}" srcId="{ED4A2531-474B-47E0-B6B4-1A2322838865}" destId="{E07D8F93-D84A-45C5-9AC6-BFAF5C6FB4BA}" srcOrd="1" destOrd="0" parTransId="{8196BD33-D8DE-4A2F-99E9-13CDF8AE56AF}" sibTransId="{741A595E-6DB6-4236-AED4-BC7D966CA29E}"/>
    <dgm:cxn modelId="{12C0B9EE-7C83-4223-A849-9D5E8B4EBAC4}" type="presOf" srcId="{511059CC-74E1-4273-8CA0-CD0FA93DA208}" destId="{66E1D65A-8C50-4E90-95B1-C9D090CFFCA2}" srcOrd="0" destOrd="0" presId="urn:microsoft.com/office/officeart/2005/8/layout/radial2"/>
    <dgm:cxn modelId="{32A09748-B077-480B-92E4-94078DF5E501}" type="presOf" srcId="{07A7D2C8-2754-4190-92E4-060B9A6E69B3}" destId="{0FD49D7E-DB4D-4C86-BD76-6DB6BE8F35F3}" srcOrd="0" destOrd="0" presId="urn:microsoft.com/office/officeart/2005/8/layout/radial2"/>
    <dgm:cxn modelId="{53392B3B-78FC-417E-AE02-BB3719D1E6E7}" srcId="{5E4C22CC-B1D3-46B2-B030-EA68108EDBB4}" destId="{07A7D2C8-2754-4190-92E4-060B9A6E69B3}" srcOrd="1" destOrd="0" parTransId="{3C8744B1-D3E2-4CF6-924C-A3F497A142A5}" sibTransId="{ACD69178-CE83-4932-8A2E-DCFD118B268B}"/>
    <dgm:cxn modelId="{9B50132D-5D9B-4D7D-A74D-BBA7EC5595B8}" type="presOf" srcId="{1BD0460F-6AD1-45F9-8784-05E4D67333DB}" destId="{66E1D65A-8C50-4E90-95B1-C9D090CFFCA2}" srcOrd="0" destOrd="1" presId="urn:microsoft.com/office/officeart/2005/8/layout/radial2"/>
    <dgm:cxn modelId="{0A60C5B2-5D50-4EEF-A0F3-00EF6BFBABED}" srcId="{07A7D2C8-2754-4190-92E4-060B9A6E69B3}" destId="{1BD0460F-6AD1-45F9-8784-05E4D67333DB}" srcOrd="1" destOrd="0" parTransId="{DF8C39A0-64A2-4399-8867-1417274AFEE2}" sibTransId="{2B0532F3-FBD2-478A-BCD2-634AE782837B}"/>
    <dgm:cxn modelId="{BFB534EF-F442-4745-A8FA-05495EB249B4}" type="presOf" srcId="{908C56E0-C093-4D3A-ADF0-42A6B02E1889}" destId="{92E90B28-2790-4F46-8F07-763E06853A09}" srcOrd="0" destOrd="0" presId="urn:microsoft.com/office/officeart/2005/8/layout/radial2"/>
    <dgm:cxn modelId="{E4EA2C5C-7B5B-4051-88A8-C90F7B5F8172}" srcId="{5E4C22CC-B1D3-46B2-B030-EA68108EDBB4}" destId="{80E5C801-BE8E-4B54-A1C3-3D820BBD486B}" srcOrd="0" destOrd="0" parTransId="{466808E0-FAFA-4C36-91D2-8EBB377D31AC}" sibTransId="{49DE6940-234A-4985-8DF0-D6198B52DD04}"/>
    <dgm:cxn modelId="{B03FA155-1CC6-4B1B-8EE5-6A95DBB2414F}" srcId="{80E5C801-BE8E-4B54-A1C3-3D820BBD486B}" destId="{6BE8193A-DB1F-4057-8C0A-054467107E8A}" srcOrd="1" destOrd="0" parTransId="{BCC39386-BB27-40BA-A3EC-276F8D3A1AE0}" sibTransId="{F0EE748D-3FC5-442B-84C3-7978C0BDD5A1}"/>
    <dgm:cxn modelId="{2DD9FDFD-CDF3-4A68-AEFC-FE55717F5CE2}" type="presOf" srcId="{6BE8193A-DB1F-4057-8C0A-054467107E8A}" destId="{C5941D88-70F8-4959-AFBD-6090F3B6A182}" srcOrd="0" destOrd="1" presId="urn:microsoft.com/office/officeart/2005/8/layout/radial2"/>
    <dgm:cxn modelId="{7ECD44F7-AFDD-4941-8C4F-D46645B52D6C}" type="presOf" srcId="{8D4FB433-1959-4452-ABD7-60A0C5526100}" destId="{7EAA0766-C6FA-4E55-A2EE-2C626F27A78A}" srcOrd="0" destOrd="0" presId="urn:microsoft.com/office/officeart/2005/8/layout/radial2"/>
    <dgm:cxn modelId="{049F9CB4-94FC-4AAD-9FDF-103E988898DC}" type="presOf" srcId="{80E5C801-BE8E-4B54-A1C3-3D820BBD486B}" destId="{C9E0D2EE-6F3A-4DEF-9784-55A31047D5DE}" srcOrd="0" destOrd="0" presId="urn:microsoft.com/office/officeart/2005/8/layout/radial2"/>
    <dgm:cxn modelId="{C71DB775-9437-4E7D-9210-8D85B381811F}" srcId="{5E4C22CC-B1D3-46B2-B030-EA68108EDBB4}" destId="{ED4A2531-474B-47E0-B6B4-1A2322838865}" srcOrd="2" destOrd="0" parTransId="{8D4FB433-1959-4452-ABD7-60A0C5526100}" sibTransId="{185D3D7B-A565-4028-A074-F31695309F92}"/>
    <dgm:cxn modelId="{797D517E-E0EA-4F2A-A685-C1317FA82CF2}" type="presOf" srcId="{E07D8F93-D84A-45C5-9AC6-BFAF5C6FB4BA}" destId="{92E90B28-2790-4F46-8F07-763E06853A09}" srcOrd="0" destOrd="1" presId="urn:microsoft.com/office/officeart/2005/8/layout/radial2"/>
    <dgm:cxn modelId="{1CD3900C-F83B-4CAA-8080-B6384489E8C8}" type="presOf" srcId="{ED4A2531-474B-47E0-B6B4-1A2322838865}" destId="{8104BA68-6CD2-4D7C-9E84-6F790752ECE0}" srcOrd="0" destOrd="0" presId="urn:microsoft.com/office/officeart/2005/8/layout/radial2"/>
    <dgm:cxn modelId="{EC2C0B15-B4B8-4E15-BF3C-070F20AD0999}" type="presParOf" srcId="{347AFBBB-4C31-4A5D-9330-E0BE2EB08996}" destId="{53DE1807-8345-46E1-9616-378C06F2BB0B}" srcOrd="0" destOrd="0" presId="urn:microsoft.com/office/officeart/2005/8/layout/radial2"/>
    <dgm:cxn modelId="{CDE1D5EB-CE1A-4C5D-91F6-08552C35B3D9}" type="presParOf" srcId="{53DE1807-8345-46E1-9616-378C06F2BB0B}" destId="{778934C9-B2AE-4303-8574-160BFC4BE241}" srcOrd="0" destOrd="0" presId="urn:microsoft.com/office/officeart/2005/8/layout/radial2"/>
    <dgm:cxn modelId="{B45E884C-AF5D-46FA-A524-167E132C6D3A}" type="presParOf" srcId="{778934C9-B2AE-4303-8574-160BFC4BE241}" destId="{9D4C5753-CA17-4487-950B-CE6896D4BD43}" srcOrd="0" destOrd="0" presId="urn:microsoft.com/office/officeart/2005/8/layout/radial2"/>
    <dgm:cxn modelId="{8598C9BD-54DC-44A9-BE45-A71EC819BEBB}" type="presParOf" srcId="{778934C9-B2AE-4303-8574-160BFC4BE241}" destId="{46C29BEC-184C-4235-AD58-860015241360}" srcOrd="1" destOrd="0" presId="urn:microsoft.com/office/officeart/2005/8/layout/radial2"/>
    <dgm:cxn modelId="{38BA2AC7-EC8F-4D08-AE67-7A20382C088A}" type="presParOf" srcId="{53DE1807-8345-46E1-9616-378C06F2BB0B}" destId="{9ABDAEC8-7994-4B8F-82B2-2A57C8FB91E2}" srcOrd="1" destOrd="0" presId="urn:microsoft.com/office/officeart/2005/8/layout/radial2"/>
    <dgm:cxn modelId="{DBD74455-B72B-44E0-AF0B-906DD1805E61}" type="presParOf" srcId="{53DE1807-8345-46E1-9616-378C06F2BB0B}" destId="{37E0C3E8-F553-4993-A337-7ABDC26499C0}" srcOrd="2" destOrd="0" presId="urn:microsoft.com/office/officeart/2005/8/layout/radial2"/>
    <dgm:cxn modelId="{C1540634-34D5-483E-AE68-0DA17A95E7CC}" type="presParOf" srcId="{37E0C3E8-F553-4993-A337-7ABDC26499C0}" destId="{C9E0D2EE-6F3A-4DEF-9784-55A31047D5DE}" srcOrd="0" destOrd="0" presId="urn:microsoft.com/office/officeart/2005/8/layout/radial2"/>
    <dgm:cxn modelId="{2C6890BD-3A09-4505-B44B-9FF24A7F4AD1}" type="presParOf" srcId="{37E0C3E8-F553-4993-A337-7ABDC26499C0}" destId="{C5941D88-70F8-4959-AFBD-6090F3B6A182}" srcOrd="1" destOrd="0" presId="urn:microsoft.com/office/officeart/2005/8/layout/radial2"/>
    <dgm:cxn modelId="{69B9ADA6-171A-4958-8E4F-8C416398CBE7}" type="presParOf" srcId="{53DE1807-8345-46E1-9616-378C06F2BB0B}" destId="{7D958870-6EBE-47EB-90F3-CFADEAFA3FD9}" srcOrd="3" destOrd="0" presId="urn:microsoft.com/office/officeart/2005/8/layout/radial2"/>
    <dgm:cxn modelId="{2A7EBB49-7AC6-4D57-8FB1-45CB8914BE34}" type="presParOf" srcId="{53DE1807-8345-46E1-9616-378C06F2BB0B}" destId="{94AE770B-1B35-4F18-B651-A88DE1C4E451}" srcOrd="4" destOrd="0" presId="urn:microsoft.com/office/officeart/2005/8/layout/radial2"/>
    <dgm:cxn modelId="{F1A2A1A8-FF0C-4E44-9D6F-7A6E4B27404E}" type="presParOf" srcId="{94AE770B-1B35-4F18-B651-A88DE1C4E451}" destId="{0FD49D7E-DB4D-4C86-BD76-6DB6BE8F35F3}" srcOrd="0" destOrd="0" presId="urn:microsoft.com/office/officeart/2005/8/layout/radial2"/>
    <dgm:cxn modelId="{E8720BE7-5C2D-43E6-ACB7-515D7F27B7F2}" type="presParOf" srcId="{94AE770B-1B35-4F18-B651-A88DE1C4E451}" destId="{66E1D65A-8C50-4E90-95B1-C9D090CFFCA2}" srcOrd="1" destOrd="0" presId="urn:microsoft.com/office/officeart/2005/8/layout/radial2"/>
    <dgm:cxn modelId="{71468349-13B8-46BA-A1D2-53DD809746DD}" type="presParOf" srcId="{53DE1807-8345-46E1-9616-378C06F2BB0B}" destId="{7EAA0766-C6FA-4E55-A2EE-2C626F27A78A}" srcOrd="5" destOrd="0" presId="urn:microsoft.com/office/officeart/2005/8/layout/radial2"/>
    <dgm:cxn modelId="{D1835D7D-57F4-4B25-A78C-03F0498BA3E9}" type="presParOf" srcId="{53DE1807-8345-46E1-9616-378C06F2BB0B}" destId="{0C201752-2584-498A-A424-C4FF33D62A4B}" srcOrd="6" destOrd="0" presId="urn:microsoft.com/office/officeart/2005/8/layout/radial2"/>
    <dgm:cxn modelId="{8ABCA561-182A-4499-AF20-034D1CA9221F}" type="presParOf" srcId="{0C201752-2584-498A-A424-C4FF33D62A4B}" destId="{8104BA68-6CD2-4D7C-9E84-6F790752ECE0}" srcOrd="0" destOrd="0" presId="urn:microsoft.com/office/officeart/2005/8/layout/radial2"/>
    <dgm:cxn modelId="{4C3AD1B5-35BB-4E7B-BD5A-B2EA6AC48DDD}" type="presParOf" srcId="{0C201752-2584-498A-A424-C4FF33D62A4B}" destId="{92E90B28-2790-4F46-8F07-763E06853A0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897F5-6E34-4A3E-88CE-C1BCEC842503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0"/>
      <dgm:spPr/>
      <dgm:t>
        <a:bodyPr/>
        <a:lstStyle/>
        <a:p>
          <a:endParaRPr lang="ru-RU"/>
        </a:p>
      </dgm:t>
    </dgm:pt>
    <dgm:pt modelId="{35088711-093D-4F46-A3C0-44748D0E7B9A}">
      <dgm:prSet phldrT="[Текст]" phldr="1"/>
      <dgm:spPr/>
      <dgm:t>
        <a:bodyPr/>
        <a:lstStyle/>
        <a:p>
          <a:endParaRPr lang="ru-RU"/>
        </a:p>
      </dgm:t>
    </dgm:pt>
    <dgm:pt modelId="{5F6CDBFE-02F2-43E1-9CC6-951623643619}" type="parTrans" cxnId="{7E93DC95-5E2E-4F38-B658-36A1425F5F6B}">
      <dgm:prSet/>
      <dgm:spPr/>
      <dgm:t>
        <a:bodyPr/>
        <a:lstStyle/>
        <a:p>
          <a:endParaRPr lang="ru-RU"/>
        </a:p>
      </dgm:t>
    </dgm:pt>
    <dgm:pt modelId="{E115D591-E990-4889-A57D-CD366B291B61}" type="sibTrans" cxnId="{7E93DC95-5E2E-4F38-B658-36A1425F5F6B}">
      <dgm:prSet/>
      <dgm:spPr/>
      <dgm:t>
        <a:bodyPr/>
        <a:lstStyle/>
        <a:p>
          <a:endParaRPr lang="ru-RU"/>
        </a:p>
      </dgm:t>
    </dgm:pt>
    <dgm:pt modelId="{4DF62CD7-865F-4FF9-B576-82C1FAF79F9A}">
      <dgm:prSet phldrT="[Текст]" phldr="1"/>
      <dgm:spPr/>
      <dgm:t>
        <a:bodyPr/>
        <a:lstStyle/>
        <a:p>
          <a:endParaRPr lang="ru-RU"/>
        </a:p>
      </dgm:t>
    </dgm:pt>
    <dgm:pt modelId="{BCFD0BF3-F00A-4A63-A93D-E6379BA4157B}" type="parTrans" cxnId="{B453C3F8-4791-4936-9AA8-DEE3356A723C}">
      <dgm:prSet/>
      <dgm:spPr/>
      <dgm:t>
        <a:bodyPr/>
        <a:lstStyle/>
        <a:p>
          <a:endParaRPr lang="ru-RU"/>
        </a:p>
      </dgm:t>
    </dgm:pt>
    <dgm:pt modelId="{8D038809-B8E0-4952-AA9E-ED214682BB55}" type="sibTrans" cxnId="{B453C3F8-4791-4936-9AA8-DEE3356A723C}">
      <dgm:prSet/>
      <dgm:spPr/>
      <dgm:t>
        <a:bodyPr/>
        <a:lstStyle/>
        <a:p>
          <a:endParaRPr lang="ru-RU"/>
        </a:p>
      </dgm:t>
    </dgm:pt>
    <dgm:pt modelId="{CAFFCD0F-71C5-408C-9C3A-9DE0976D54FD}">
      <dgm:prSet phldrT="[Текст]" phldr="1"/>
      <dgm:spPr/>
      <dgm:t>
        <a:bodyPr/>
        <a:lstStyle/>
        <a:p>
          <a:endParaRPr lang="ru-RU"/>
        </a:p>
      </dgm:t>
    </dgm:pt>
    <dgm:pt modelId="{8AA4F309-1872-44B1-BE5C-A7BC0C8BC104}" type="parTrans" cxnId="{794FCA9F-5FC1-4BDD-B7C3-4C3CB18E2CC5}">
      <dgm:prSet/>
      <dgm:spPr/>
      <dgm:t>
        <a:bodyPr/>
        <a:lstStyle/>
        <a:p>
          <a:endParaRPr lang="ru-RU"/>
        </a:p>
      </dgm:t>
    </dgm:pt>
    <dgm:pt modelId="{24100268-BC76-436D-8C13-B054E5CC1FFE}" type="sibTrans" cxnId="{794FCA9F-5FC1-4BDD-B7C3-4C3CB18E2CC5}">
      <dgm:prSet/>
      <dgm:spPr/>
      <dgm:t>
        <a:bodyPr/>
        <a:lstStyle/>
        <a:p>
          <a:endParaRPr lang="ru-RU"/>
        </a:p>
      </dgm:t>
    </dgm:pt>
    <dgm:pt modelId="{96CB5EBC-E031-4418-8087-B80848D6DB13}">
      <dgm:prSet phldrT="[Текст]" phldr="1"/>
      <dgm:spPr/>
      <dgm:t>
        <a:bodyPr/>
        <a:lstStyle/>
        <a:p>
          <a:endParaRPr lang="ru-RU"/>
        </a:p>
      </dgm:t>
    </dgm:pt>
    <dgm:pt modelId="{DDE6CF4E-E5AA-4FAB-B9DD-A7F7854CBE3C}" type="parTrans" cxnId="{3375AACA-E03C-439F-9B15-93070E6DD470}">
      <dgm:prSet/>
      <dgm:spPr/>
      <dgm:t>
        <a:bodyPr/>
        <a:lstStyle/>
        <a:p>
          <a:endParaRPr lang="ru-RU"/>
        </a:p>
      </dgm:t>
    </dgm:pt>
    <dgm:pt modelId="{47996C83-2BCF-4B36-9A9E-C8C69BD93B2F}" type="sibTrans" cxnId="{3375AACA-E03C-439F-9B15-93070E6DD470}">
      <dgm:prSet/>
      <dgm:spPr/>
      <dgm:t>
        <a:bodyPr/>
        <a:lstStyle/>
        <a:p>
          <a:endParaRPr lang="ru-RU"/>
        </a:p>
      </dgm:t>
    </dgm:pt>
    <dgm:pt modelId="{BB7A79A7-4CB5-4DA5-A540-BA7B8E207D15}">
      <dgm:prSet phldrT="[Текст]" phldr="1"/>
      <dgm:spPr/>
      <dgm:t>
        <a:bodyPr/>
        <a:lstStyle/>
        <a:p>
          <a:endParaRPr lang="ru-RU"/>
        </a:p>
      </dgm:t>
    </dgm:pt>
    <dgm:pt modelId="{A460418F-19E3-4077-8860-F2A7C69888DD}" type="parTrans" cxnId="{F506C5D1-368D-40F0-BD40-7CA3C1FC2958}">
      <dgm:prSet/>
      <dgm:spPr/>
      <dgm:t>
        <a:bodyPr/>
        <a:lstStyle/>
        <a:p>
          <a:endParaRPr lang="ru-RU"/>
        </a:p>
      </dgm:t>
    </dgm:pt>
    <dgm:pt modelId="{01CC290B-4F62-4F9A-8991-238D0FB04C41}" type="sibTrans" cxnId="{F506C5D1-368D-40F0-BD40-7CA3C1FC2958}">
      <dgm:prSet/>
      <dgm:spPr/>
      <dgm:t>
        <a:bodyPr/>
        <a:lstStyle/>
        <a:p>
          <a:endParaRPr lang="ru-RU"/>
        </a:p>
      </dgm:t>
    </dgm:pt>
    <dgm:pt modelId="{F93E4FFC-CF83-416C-9BB3-482738FCD331}" type="pres">
      <dgm:prSet presAssocID="{70B897F5-6E34-4A3E-88CE-C1BCEC8425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D20483-562D-48A9-85A3-FBE6333A692B}" type="pres">
      <dgm:prSet presAssocID="{35088711-093D-4F46-A3C0-44748D0E7B9A}" presName="centerShape" presStyleLbl="node0" presStyleIdx="0" presStyleCnt="1"/>
      <dgm:spPr/>
      <dgm:t>
        <a:bodyPr/>
        <a:lstStyle/>
        <a:p>
          <a:endParaRPr lang="ru-RU"/>
        </a:p>
      </dgm:t>
    </dgm:pt>
    <dgm:pt modelId="{2FAE2A32-B3D9-433B-B9A0-618933B21407}" type="pres">
      <dgm:prSet presAssocID="{BCFD0BF3-F00A-4A63-A93D-E6379BA4157B}" presName="Name9" presStyleLbl="parChTrans1D2" presStyleIdx="0" presStyleCnt="4"/>
      <dgm:spPr/>
      <dgm:t>
        <a:bodyPr/>
        <a:lstStyle/>
        <a:p>
          <a:endParaRPr lang="ru-RU"/>
        </a:p>
      </dgm:t>
    </dgm:pt>
    <dgm:pt modelId="{F18C819C-DF00-4FFB-BCF2-F4F0B9481E69}" type="pres">
      <dgm:prSet presAssocID="{BCFD0BF3-F00A-4A63-A93D-E6379BA4157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39288DC-623F-4D3C-AC67-257BD7C998CB}" type="pres">
      <dgm:prSet presAssocID="{4DF62CD7-865F-4FF9-B576-82C1FAF79F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21FFA-3829-42C2-AAF6-3CC4CE4A534E}" type="pres">
      <dgm:prSet presAssocID="{8AA4F309-1872-44B1-BE5C-A7BC0C8BC104}" presName="Name9" presStyleLbl="parChTrans1D2" presStyleIdx="1" presStyleCnt="4"/>
      <dgm:spPr/>
      <dgm:t>
        <a:bodyPr/>
        <a:lstStyle/>
        <a:p>
          <a:endParaRPr lang="ru-RU"/>
        </a:p>
      </dgm:t>
    </dgm:pt>
    <dgm:pt modelId="{530AC4B2-97E8-4DFF-BB0F-B6E836FB2C8A}" type="pres">
      <dgm:prSet presAssocID="{8AA4F309-1872-44B1-BE5C-A7BC0C8BC10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2380627-1B00-420F-8CD6-33F25E5C88CF}" type="pres">
      <dgm:prSet presAssocID="{CAFFCD0F-71C5-408C-9C3A-9DE0976D54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854F1-0B92-4C61-98E6-D878DB614965}" type="pres">
      <dgm:prSet presAssocID="{DDE6CF4E-E5AA-4FAB-B9DD-A7F7854CBE3C}" presName="Name9" presStyleLbl="parChTrans1D2" presStyleIdx="2" presStyleCnt="4"/>
      <dgm:spPr/>
      <dgm:t>
        <a:bodyPr/>
        <a:lstStyle/>
        <a:p>
          <a:endParaRPr lang="ru-RU"/>
        </a:p>
      </dgm:t>
    </dgm:pt>
    <dgm:pt modelId="{86091D80-D6DA-4CA7-A804-5D41198D507D}" type="pres">
      <dgm:prSet presAssocID="{DDE6CF4E-E5AA-4FAB-B9DD-A7F7854CBE3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8961916-5F6F-4221-8EA9-3FDB19A589F7}" type="pres">
      <dgm:prSet presAssocID="{96CB5EBC-E031-4418-8087-B80848D6DB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C8933-926F-4D3C-9C95-24C991EF9EBF}" type="pres">
      <dgm:prSet presAssocID="{A460418F-19E3-4077-8860-F2A7C69888DD}" presName="Name9" presStyleLbl="parChTrans1D2" presStyleIdx="3" presStyleCnt="4"/>
      <dgm:spPr/>
      <dgm:t>
        <a:bodyPr/>
        <a:lstStyle/>
        <a:p>
          <a:endParaRPr lang="ru-RU"/>
        </a:p>
      </dgm:t>
    </dgm:pt>
    <dgm:pt modelId="{17BCD41C-95C0-42BF-A1F1-58EB8B48EB21}" type="pres">
      <dgm:prSet presAssocID="{A460418F-19E3-4077-8860-F2A7C69888D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0482804-FA7F-40B9-84EF-8AFCE44AD55B}" type="pres">
      <dgm:prSet presAssocID="{BB7A79A7-4CB5-4DA5-A540-BA7B8E207D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3DC95-5E2E-4F38-B658-36A1425F5F6B}" srcId="{70B897F5-6E34-4A3E-88CE-C1BCEC842503}" destId="{35088711-093D-4F46-A3C0-44748D0E7B9A}" srcOrd="0" destOrd="0" parTransId="{5F6CDBFE-02F2-43E1-9CC6-951623643619}" sibTransId="{E115D591-E990-4889-A57D-CD366B291B61}"/>
    <dgm:cxn modelId="{EBF0E393-7028-4BB9-992A-9FA4AEFC5B3A}" type="presOf" srcId="{DDE6CF4E-E5AA-4FAB-B9DD-A7F7854CBE3C}" destId="{9A3854F1-0B92-4C61-98E6-D878DB614965}" srcOrd="0" destOrd="0" presId="urn:microsoft.com/office/officeart/2005/8/layout/radial1"/>
    <dgm:cxn modelId="{794FCA9F-5FC1-4BDD-B7C3-4C3CB18E2CC5}" srcId="{35088711-093D-4F46-A3C0-44748D0E7B9A}" destId="{CAFFCD0F-71C5-408C-9C3A-9DE0976D54FD}" srcOrd="1" destOrd="0" parTransId="{8AA4F309-1872-44B1-BE5C-A7BC0C8BC104}" sibTransId="{24100268-BC76-436D-8C13-B054E5CC1FFE}"/>
    <dgm:cxn modelId="{10A29071-3AC5-4AF2-AB18-3DDC1C6CA7B8}" type="presOf" srcId="{8AA4F309-1872-44B1-BE5C-A7BC0C8BC104}" destId="{530AC4B2-97E8-4DFF-BB0F-B6E836FB2C8A}" srcOrd="1" destOrd="0" presId="urn:microsoft.com/office/officeart/2005/8/layout/radial1"/>
    <dgm:cxn modelId="{B453C3F8-4791-4936-9AA8-DEE3356A723C}" srcId="{35088711-093D-4F46-A3C0-44748D0E7B9A}" destId="{4DF62CD7-865F-4FF9-B576-82C1FAF79F9A}" srcOrd="0" destOrd="0" parTransId="{BCFD0BF3-F00A-4A63-A93D-E6379BA4157B}" sibTransId="{8D038809-B8E0-4952-AA9E-ED214682BB55}"/>
    <dgm:cxn modelId="{86167D23-BE01-4670-82CC-CF1DF0AD0133}" type="presOf" srcId="{BCFD0BF3-F00A-4A63-A93D-E6379BA4157B}" destId="{F18C819C-DF00-4FFB-BCF2-F4F0B9481E69}" srcOrd="1" destOrd="0" presId="urn:microsoft.com/office/officeart/2005/8/layout/radial1"/>
    <dgm:cxn modelId="{F506C5D1-368D-40F0-BD40-7CA3C1FC2958}" srcId="{35088711-093D-4F46-A3C0-44748D0E7B9A}" destId="{BB7A79A7-4CB5-4DA5-A540-BA7B8E207D15}" srcOrd="3" destOrd="0" parTransId="{A460418F-19E3-4077-8860-F2A7C69888DD}" sibTransId="{01CC290B-4F62-4F9A-8991-238D0FB04C41}"/>
    <dgm:cxn modelId="{7FECB7BD-ADB0-4975-9FFA-E7AB7D39DA0F}" type="presOf" srcId="{DDE6CF4E-E5AA-4FAB-B9DD-A7F7854CBE3C}" destId="{86091D80-D6DA-4CA7-A804-5D41198D507D}" srcOrd="1" destOrd="0" presId="urn:microsoft.com/office/officeart/2005/8/layout/radial1"/>
    <dgm:cxn modelId="{2ADF935E-3492-4384-B2FC-88EAE6247E5F}" type="presOf" srcId="{BCFD0BF3-F00A-4A63-A93D-E6379BA4157B}" destId="{2FAE2A32-B3D9-433B-B9A0-618933B21407}" srcOrd="0" destOrd="0" presId="urn:microsoft.com/office/officeart/2005/8/layout/radial1"/>
    <dgm:cxn modelId="{90657D3C-30DE-4AC9-8A9B-8DACF2FD16D2}" type="presOf" srcId="{35088711-093D-4F46-A3C0-44748D0E7B9A}" destId="{B2D20483-562D-48A9-85A3-FBE6333A692B}" srcOrd="0" destOrd="0" presId="urn:microsoft.com/office/officeart/2005/8/layout/radial1"/>
    <dgm:cxn modelId="{1254A3F0-E65D-4ABE-A9C8-009650411DB6}" type="presOf" srcId="{BB7A79A7-4CB5-4DA5-A540-BA7B8E207D15}" destId="{A0482804-FA7F-40B9-84EF-8AFCE44AD55B}" srcOrd="0" destOrd="0" presId="urn:microsoft.com/office/officeart/2005/8/layout/radial1"/>
    <dgm:cxn modelId="{5F93F133-023A-4649-97C5-C3FA96FF08D0}" type="presOf" srcId="{A460418F-19E3-4077-8860-F2A7C69888DD}" destId="{69BC8933-926F-4D3C-9C95-24C991EF9EBF}" srcOrd="0" destOrd="0" presId="urn:microsoft.com/office/officeart/2005/8/layout/radial1"/>
    <dgm:cxn modelId="{3375AACA-E03C-439F-9B15-93070E6DD470}" srcId="{35088711-093D-4F46-A3C0-44748D0E7B9A}" destId="{96CB5EBC-E031-4418-8087-B80848D6DB13}" srcOrd="2" destOrd="0" parTransId="{DDE6CF4E-E5AA-4FAB-B9DD-A7F7854CBE3C}" sibTransId="{47996C83-2BCF-4B36-9A9E-C8C69BD93B2F}"/>
    <dgm:cxn modelId="{8CDADF28-35C5-4EE5-B833-BF595D2C2BD3}" type="presOf" srcId="{70B897F5-6E34-4A3E-88CE-C1BCEC842503}" destId="{F93E4FFC-CF83-416C-9BB3-482738FCD331}" srcOrd="0" destOrd="0" presId="urn:microsoft.com/office/officeart/2005/8/layout/radial1"/>
    <dgm:cxn modelId="{512C827F-A909-4DE0-B084-168B821B2936}" type="presOf" srcId="{8AA4F309-1872-44B1-BE5C-A7BC0C8BC104}" destId="{80721FFA-3829-42C2-AAF6-3CC4CE4A534E}" srcOrd="0" destOrd="0" presId="urn:microsoft.com/office/officeart/2005/8/layout/radial1"/>
    <dgm:cxn modelId="{E9033FFB-9157-4C40-9056-C8F8B0875A8D}" type="presOf" srcId="{CAFFCD0F-71C5-408C-9C3A-9DE0976D54FD}" destId="{82380627-1B00-420F-8CD6-33F25E5C88CF}" srcOrd="0" destOrd="0" presId="urn:microsoft.com/office/officeart/2005/8/layout/radial1"/>
    <dgm:cxn modelId="{77CBF58F-819E-4D17-B5EB-EA8C28B5A99F}" type="presOf" srcId="{4DF62CD7-865F-4FF9-B576-82C1FAF79F9A}" destId="{439288DC-623F-4D3C-AC67-257BD7C998CB}" srcOrd="0" destOrd="0" presId="urn:microsoft.com/office/officeart/2005/8/layout/radial1"/>
    <dgm:cxn modelId="{37A9942F-705B-4D3F-ACD9-F089AB92825B}" type="presOf" srcId="{A460418F-19E3-4077-8860-F2A7C69888DD}" destId="{17BCD41C-95C0-42BF-A1F1-58EB8B48EB21}" srcOrd="1" destOrd="0" presId="urn:microsoft.com/office/officeart/2005/8/layout/radial1"/>
    <dgm:cxn modelId="{3DEDF74A-2BBF-4435-A450-44857AA13251}" type="presOf" srcId="{96CB5EBC-E031-4418-8087-B80848D6DB13}" destId="{78961916-5F6F-4221-8EA9-3FDB19A589F7}" srcOrd="0" destOrd="0" presId="urn:microsoft.com/office/officeart/2005/8/layout/radial1"/>
    <dgm:cxn modelId="{D3D715E8-DCD1-443F-A818-64FC2FA36127}" type="presParOf" srcId="{F93E4FFC-CF83-416C-9BB3-482738FCD331}" destId="{B2D20483-562D-48A9-85A3-FBE6333A692B}" srcOrd="0" destOrd="0" presId="urn:microsoft.com/office/officeart/2005/8/layout/radial1"/>
    <dgm:cxn modelId="{CEAECA51-3560-4C84-BDF9-1F4FCAF8CE50}" type="presParOf" srcId="{F93E4FFC-CF83-416C-9BB3-482738FCD331}" destId="{2FAE2A32-B3D9-433B-B9A0-618933B21407}" srcOrd="1" destOrd="0" presId="urn:microsoft.com/office/officeart/2005/8/layout/radial1"/>
    <dgm:cxn modelId="{5F82349B-5E2B-4DEA-A0B5-E1519A5C6841}" type="presParOf" srcId="{2FAE2A32-B3D9-433B-B9A0-618933B21407}" destId="{F18C819C-DF00-4FFB-BCF2-F4F0B9481E69}" srcOrd="0" destOrd="0" presId="urn:microsoft.com/office/officeart/2005/8/layout/radial1"/>
    <dgm:cxn modelId="{64292D53-84CB-46BD-AAC3-9BFDAAAAC99C}" type="presParOf" srcId="{F93E4FFC-CF83-416C-9BB3-482738FCD331}" destId="{439288DC-623F-4D3C-AC67-257BD7C998CB}" srcOrd="2" destOrd="0" presId="urn:microsoft.com/office/officeart/2005/8/layout/radial1"/>
    <dgm:cxn modelId="{F9F03D9B-7411-45ED-A0A1-3F1F6A6D4F84}" type="presParOf" srcId="{F93E4FFC-CF83-416C-9BB3-482738FCD331}" destId="{80721FFA-3829-42C2-AAF6-3CC4CE4A534E}" srcOrd="3" destOrd="0" presId="urn:microsoft.com/office/officeart/2005/8/layout/radial1"/>
    <dgm:cxn modelId="{CD7B6A5C-1DDA-4ABD-A082-7E234A501399}" type="presParOf" srcId="{80721FFA-3829-42C2-AAF6-3CC4CE4A534E}" destId="{530AC4B2-97E8-4DFF-BB0F-B6E836FB2C8A}" srcOrd="0" destOrd="0" presId="urn:microsoft.com/office/officeart/2005/8/layout/radial1"/>
    <dgm:cxn modelId="{2F1B013D-8F03-4941-B72D-59CF10F176B1}" type="presParOf" srcId="{F93E4FFC-CF83-416C-9BB3-482738FCD331}" destId="{82380627-1B00-420F-8CD6-33F25E5C88CF}" srcOrd="4" destOrd="0" presId="urn:microsoft.com/office/officeart/2005/8/layout/radial1"/>
    <dgm:cxn modelId="{0643652B-738E-472C-A6E1-C4E0A95B6B6E}" type="presParOf" srcId="{F93E4FFC-CF83-416C-9BB3-482738FCD331}" destId="{9A3854F1-0B92-4C61-98E6-D878DB614965}" srcOrd="5" destOrd="0" presId="urn:microsoft.com/office/officeart/2005/8/layout/radial1"/>
    <dgm:cxn modelId="{E32FA8D0-2E8A-4430-B6B2-075E58D100D1}" type="presParOf" srcId="{9A3854F1-0B92-4C61-98E6-D878DB614965}" destId="{86091D80-D6DA-4CA7-A804-5D41198D507D}" srcOrd="0" destOrd="0" presId="urn:microsoft.com/office/officeart/2005/8/layout/radial1"/>
    <dgm:cxn modelId="{5FA0C226-C78F-43CA-AF3A-221EEC7AB23D}" type="presParOf" srcId="{F93E4FFC-CF83-416C-9BB3-482738FCD331}" destId="{78961916-5F6F-4221-8EA9-3FDB19A589F7}" srcOrd="6" destOrd="0" presId="urn:microsoft.com/office/officeart/2005/8/layout/radial1"/>
    <dgm:cxn modelId="{7BD88A17-83AF-4433-809B-F3FAA1BB750C}" type="presParOf" srcId="{F93E4FFC-CF83-416C-9BB3-482738FCD331}" destId="{69BC8933-926F-4D3C-9C95-24C991EF9EBF}" srcOrd="7" destOrd="0" presId="urn:microsoft.com/office/officeart/2005/8/layout/radial1"/>
    <dgm:cxn modelId="{F6BE4502-F605-41C7-8A91-7792FE19623A}" type="presParOf" srcId="{69BC8933-926F-4D3C-9C95-24C991EF9EBF}" destId="{17BCD41C-95C0-42BF-A1F1-58EB8B48EB21}" srcOrd="0" destOrd="0" presId="urn:microsoft.com/office/officeart/2005/8/layout/radial1"/>
    <dgm:cxn modelId="{5191FB2B-DA58-4147-AF10-1CC82017209B}" type="presParOf" srcId="{F93E4FFC-CF83-416C-9BB3-482738FCD331}" destId="{A0482804-FA7F-40B9-84EF-8AFCE44AD55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37778-89DD-46EF-965F-F821D9523A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3AB6D-1402-4B7F-96F5-400C01A85C7B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Существенны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CFA31-FEB1-4243-BAF1-EC72D1B4F646}" type="parTrans" cxnId="{4ED087ED-6D57-47ED-9C16-6794ED70984F}">
      <dgm:prSet/>
      <dgm:spPr/>
      <dgm:t>
        <a:bodyPr/>
        <a:lstStyle/>
        <a:p>
          <a:endParaRPr lang="ru-RU"/>
        </a:p>
      </dgm:t>
    </dgm:pt>
    <dgm:pt modelId="{83417F39-478A-47B2-AC95-87356BFAEC6B}" type="sibTrans" cxnId="{4ED087ED-6D57-47ED-9C16-6794ED70984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9F45A62-B9B6-4A87-BABD-C65D2EDBAA7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B2C33-9C46-468F-BD04-693AC7D71D60}" type="parTrans" cxnId="{CC19027C-4AF1-4AE7-89CE-AB12C0461F53}">
      <dgm:prSet/>
      <dgm:spPr/>
      <dgm:t>
        <a:bodyPr/>
        <a:lstStyle/>
        <a:p>
          <a:endParaRPr lang="ru-RU"/>
        </a:p>
      </dgm:t>
    </dgm:pt>
    <dgm:pt modelId="{D0EC5830-7A57-4A90-BD83-34AE8BE1FB2E}" type="sibTrans" cxnId="{CC19027C-4AF1-4AE7-89CE-AB12C0461F5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5192840-7646-402E-9B72-18B72738DFD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Действенны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BF074-9332-40E6-9FA5-C77A5F185AF4}" type="parTrans" cxnId="{137A18D4-6C17-4A70-9FC1-F5D2BACDF7AB}">
      <dgm:prSet/>
      <dgm:spPr/>
      <dgm:t>
        <a:bodyPr/>
        <a:lstStyle/>
        <a:p>
          <a:endParaRPr lang="ru-RU"/>
        </a:p>
      </dgm:t>
    </dgm:pt>
    <dgm:pt modelId="{71E02A22-3202-4BDD-B30D-496908102ACD}" type="sibTrans" cxnId="{137A18D4-6C17-4A70-9FC1-F5D2BACDF7AB}">
      <dgm:prSet/>
      <dgm:spPr/>
      <dgm:t>
        <a:bodyPr/>
        <a:lstStyle/>
        <a:p>
          <a:endParaRPr lang="ru-RU"/>
        </a:p>
      </dgm:t>
    </dgm:pt>
    <dgm:pt modelId="{9A673A32-2751-4137-B680-AC9ADA1B936D}" type="pres">
      <dgm:prSet presAssocID="{3B637778-89DD-46EF-965F-F821D9523A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081B8-D716-446D-8BA4-8A576D6CF7F7}" type="pres">
      <dgm:prSet presAssocID="{4BB3AB6D-1402-4B7F-96F5-400C01A85C7B}" presName="node" presStyleLbl="node1" presStyleIdx="0" presStyleCnt="3" custScaleX="62724" custScaleY="60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B55DE-879C-475B-A522-6DB76B49D082}" type="pres">
      <dgm:prSet presAssocID="{83417F39-478A-47B2-AC95-87356BFAEC6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CA6161F-028E-4826-B8C0-FC3B40C441B0}" type="pres">
      <dgm:prSet presAssocID="{83417F39-478A-47B2-AC95-87356BFAEC6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57E123F-7EA2-43C4-9461-B3644CE0AF5C}" type="pres">
      <dgm:prSet presAssocID="{39F45A62-B9B6-4A87-BABD-C65D2EDBAA7F}" presName="node" presStyleLbl="node1" presStyleIdx="1" presStyleCnt="3" custScaleX="70754" custScaleY="64370" custLinFactNeighborX="-14704" custLinFactNeighborY="-1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C1290-FFCF-403D-9E6A-DAB7BEFC7806}" type="pres">
      <dgm:prSet presAssocID="{D0EC5830-7A57-4A90-BD83-34AE8BE1FB2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0F02EB8-07F1-4FA9-AE46-E819B93CB462}" type="pres">
      <dgm:prSet presAssocID="{D0EC5830-7A57-4A90-BD83-34AE8BE1FB2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D8B1F36-9C14-4CC9-BCB6-749575F3FFF0}" type="pres">
      <dgm:prSet presAssocID="{15192840-7646-402E-9B72-18B72738DFD6}" presName="node" presStyleLbl="node1" presStyleIdx="2" presStyleCnt="3" custScaleX="77174" custScaleY="66252" custLinFactNeighborX="-36061" custLinFactNeighborY="-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5E51E-EC60-4D89-B909-9109ABC700C4}" type="presOf" srcId="{D0EC5830-7A57-4A90-BD83-34AE8BE1FB2E}" destId="{F0F02EB8-07F1-4FA9-AE46-E819B93CB462}" srcOrd="1" destOrd="0" presId="urn:microsoft.com/office/officeart/2005/8/layout/process1"/>
    <dgm:cxn modelId="{C942DE7E-FBD3-4AD5-9E1C-B6A70328CD31}" type="presOf" srcId="{3B637778-89DD-46EF-965F-F821D9523A14}" destId="{9A673A32-2751-4137-B680-AC9ADA1B936D}" srcOrd="0" destOrd="0" presId="urn:microsoft.com/office/officeart/2005/8/layout/process1"/>
    <dgm:cxn modelId="{0A68C6D2-B0C7-4EFD-830D-B528A60E0249}" type="presOf" srcId="{83417F39-478A-47B2-AC95-87356BFAEC6B}" destId="{CCA6161F-028E-4826-B8C0-FC3B40C441B0}" srcOrd="1" destOrd="0" presId="urn:microsoft.com/office/officeart/2005/8/layout/process1"/>
    <dgm:cxn modelId="{137A18D4-6C17-4A70-9FC1-F5D2BACDF7AB}" srcId="{3B637778-89DD-46EF-965F-F821D9523A14}" destId="{15192840-7646-402E-9B72-18B72738DFD6}" srcOrd="2" destOrd="0" parTransId="{966BF074-9332-40E6-9FA5-C77A5F185AF4}" sibTransId="{71E02A22-3202-4BDD-B30D-496908102ACD}"/>
    <dgm:cxn modelId="{0B578FB8-953B-4567-88AC-F3585963C54D}" type="presOf" srcId="{D0EC5830-7A57-4A90-BD83-34AE8BE1FB2E}" destId="{87DC1290-FFCF-403D-9E6A-DAB7BEFC7806}" srcOrd="0" destOrd="0" presId="urn:microsoft.com/office/officeart/2005/8/layout/process1"/>
    <dgm:cxn modelId="{60B887BF-17E1-417B-83CB-A419824C5CA1}" type="presOf" srcId="{39F45A62-B9B6-4A87-BABD-C65D2EDBAA7F}" destId="{257E123F-7EA2-43C4-9461-B3644CE0AF5C}" srcOrd="0" destOrd="0" presId="urn:microsoft.com/office/officeart/2005/8/layout/process1"/>
    <dgm:cxn modelId="{F19F92AD-FF17-4FA2-8682-653FA1AD7D46}" type="presOf" srcId="{15192840-7646-402E-9B72-18B72738DFD6}" destId="{0D8B1F36-9C14-4CC9-BCB6-749575F3FFF0}" srcOrd="0" destOrd="0" presId="urn:microsoft.com/office/officeart/2005/8/layout/process1"/>
    <dgm:cxn modelId="{4560A04B-4733-4871-A9D0-624A4323FA5A}" type="presOf" srcId="{83417F39-478A-47B2-AC95-87356BFAEC6B}" destId="{D63B55DE-879C-475B-A522-6DB76B49D082}" srcOrd="0" destOrd="0" presId="urn:microsoft.com/office/officeart/2005/8/layout/process1"/>
    <dgm:cxn modelId="{3870BFAA-ED86-4B67-9619-A55652A0B8A0}" type="presOf" srcId="{4BB3AB6D-1402-4B7F-96F5-400C01A85C7B}" destId="{902081B8-D716-446D-8BA4-8A576D6CF7F7}" srcOrd="0" destOrd="0" presId="urn:microsoft.com/office/officeart/2005/8/layout/process1"/>
    <dgm:cxn modelId="{4ED087ED-6D57-47ED-9C16-6794ED70984F}" srcId="{3B637778-89DD-46EF-965F-F821D9523A14}" destId="{4BB3AB6D-1402-4B7F-96F5-400C01A85C7B}" srcOrd="0" destOrd="0" parTransId="{0CDCFA31-FEB1-4243-BAF1-EC72D1B4F646}" sibTransId="{83417F39-478A-47B2-AC95-87356BFAEC6B}"/>
    <dgm:cxn modelId="{CC19027C-4AF1-4AE7-89CE-AB12C0461F53}" srcId="{3B637778-89DD-46EF-965F-F821D9523A14}" destId="{39F45A62-B9B6-4A87-BABD-C65D2EDBAA7F}" srcOrd="1" destOrd="0" parTransId="{18EB2C33-9C46-468F-BD04-693AC7D71D60}" sibTransId="{D0EC5830-7A57-4A90-BD83-34AE8BE1FB2E}"/>
    <dgm:cxn modelId="{9136211D-F1AA-4E49-865F-27A0AB44BF4E}" type="presParOf" srcId="{9A673A32-2751-4137-B680-AC9ADA1B936D}" destId="{902081B8-D716-446D-8BA4-8A576D6CF7F7}" srcOrd="0" destOrd="0" presId="urn:microsoft.com/office/officeart/2005/8/layout/process1"/>
    <dgm:cxn modelId="{401CFA75-B875-41F2-9F3D-C920452DE779}" type="presParOf" srcId="{9A673A32-2751-4137-B680-AC9ADA1B936D}" destId="{D63B55DE-879C-475B-A522-6DB76B49D082}" srcOrd="1" destOrd="0" presId="urn:microsoft.com/office/officeart/2005/8/layout/process1"/>
    <dgm:cxn modelId="{E7390487-8768-436B-89B6-E730569C02BE}" type="presParOf" srcId="{D63B55DE-879C-475B-A522-6DB76B49D082}" destId="{CCA6161F-028E-4826-B8C0-FC3B40C441B0}" srcOrd="0" destOrd="0" presId="urn:microsoft.com/office/officeart/2005/8/layout/process1"/>
    <dgm:cxn modelId="{26131E77-6DAE-4AEC-BF9C-5042B70DEEF2}" type="presParOf" srcId="{9A673A32-2751-4137-B680-AC9ADA1B936D}" destId="{257E123F-7EA2-43C4-9461-B3644CE0AF5C}" srcOrd="2" destOrd="0" presId="urn:microsoft.com/office/officeart/2005/8/layout/process1"/>
    <dgm:cxn modelId="{861EE692-D78C-44AF-BD1E-E99C0FCC2F62}" type="presParOf" srcId="{9A673A32-2751-4137-B680-AC9ADA1B936D}" destId="{87DC1290-FFCF-403D-9E6A-DAB7BEFC7806}" srcOrd="3" destOrd="0" presId="urn:microsoft.com/office/officeart/2005/8/layout/process1"/>
    <dgm:cxn modelId="{1D91ACCD-053A-40D9-85FD-F868D4DDBF74}" type="presParOf" srcId="{87DC1290-FFCF-403D-9E6A-DAB7BEFC7806}" destId="{F0F02EB8-07F1-4FA9-AE46-E819B93CB462}" srcOrd="0" destOrd="0" presId="urn:microsoft.com/office/officeart/2005/8/layout/process1"/>
    <dgm:cxn modelId="{03647C05-1E60-4EC4-AEA1-8239D6B4D535}" type="presParOf" srcId="{9A673A32-2751-4137-B680-AC9ADA1B936D}" destId="{0D8B1F36-9C14-4CC9-BCB6-749575F3FF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8C490-BE17-4AF5-97D2-36BD7B9DC83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EBA17A7-90DA-4F8B-BF93-C7092CF9D2B7}">
      <dgm:prSet phldrT="[Текст]" phldr="1"/>
      <dgm:spPr/>
      <dgm:t>
        <a:bodyPr/>
        <a:lstStyle/>
        <a:p>
          <a:endParaRPr lang="ru-RU"/>
        </a:p>
      </dgm:t>
    </dgm:pt>
    <dgm:pt modelId="{6B2ED380-05AE-4451-8217-8474CFC5132C}" type="parTrans" cxnId="{89E5015C-6445-4262-AEBE-FBD76F7C2C9D}">
      <dgm:prSet/>
      <dgm:spPr/>
      <dgm:t>
        <a:bodyPr/>
        <a:lstStyle/>
        <a:p>
          <a:endParaRPr lang="ru-RU"/>
        </a:p>
      </dgm:t>
    </dgm:pt>
    <dgm:pt modelId="{B0830842-6819-48D7-A23F-2E8733FC0131}" type="sibTrans" cxnId="{89E5015C-6445-4262-AEBE-FBD76F7C2C9D}">
      <dgm:prSet/>
      <dgm:spPr/>
      <dgm:t>
        <a:bodyPr/>
        <a:lstStyle/>
        <a:p>
          <a:endParaRPr lang="ru-RU"/>
        </a:p>
      </dgm:t>
    </dgm:pt>
    <dgm:pt modelId="{173F14EC-FF56-44D1-95FF-917F9E044928}">
      <dgm:prSet phldrT="[Текст]" phldr="1"/>
      <dgm:spPr/>
      <dgm:t>
        <a:bodyPr/>
        <a:lstStyle/>
        <a:p>
          <a:endParaRPr lang="ru-RU"/>
        </a:p>
      </dgm:t>
    </dgm:pt>
    <dgm:pt modelId="{F4EA3797-F7DC-468C-B5B1-1CCF7D763737}" type="parTrans" cxnId="{422027A0-5C46-4B80-914C-0181382DDED5}">
      <dgm:prSet/>
      <dgm:spPr/>
      <dgm:t>
        <a:bodyPr/>
        <a:lstStyle/>
        <a:p>
          <a:endParaRPr lang="ru-RU"/>
        </a:p>
      </dgm:t>
    </dgm:pt>
    <dgm:pt modelId="{2F1828F8-7186-4A43-84E2-BD8B14D19BD5}" type="sibTrans" cxnId="{422027A0-5C46-4B80-914C-0181382DDED5}">
      <dgm:prSet/>
      <dgm:spPr/>
      <dgm:t>
        <a:bodyPr/>
        <a:lstStyle/>
        <a:p>
          <a:endParaRPr lang="ru-RU"/>
        </a:p>
      </dgm:t>
    </dgm:pt>
    <dgm:pt modelId="{2851250E-7D0F-4B9A-B0E9-957B0ECF027A}">
      <dgm:prSet phldrT="[Текст]" phldr="1"/>
      <dgm:spPr/>
      <dgm:t>
        <a:bodyPr/>
        <a:lstStyle/>
        <a:p>
          <a:endParaRPr lang="ru-RU"/>
        </a:p>
      </dgm:t>
    </dgm:pt>
    <dgm:pt modelId="{D1F0191F-A6D4-4860-8F4F-E9DA6F086617}" type="parTrans" cxnId="{4A651C73-2F1E-4DEB-8725-55DE4FD7EE26}">
      <dgm:prSet/>
      <dgm:spPr/>
      <dgm:t>
        <a:bodyPr/>
        <a:lstStyle/>
        <a:p>
          <a:endParaRPr lang="ru-RU"/>
        </a:p>
      </dgm:t>
    </dgm:pt>
    <dgm:pt modelId="{96BA8C9E-DAC4-452F-B018-F95997B0C9A7}" type="sibTrans" cxnId="{4A651C73-2F1E-4DEB-8725-55DE4FD7EE26}">
      <dgm:prSet/>
      <dgm:spPr/>
      <dgm:t>
        <a:bodyPr/>
        <a:lstStyle/>
        <a:p>
          <a:endParaRPr lang="ru-RU"/>
        </a:p>
      </dgm:t>
    </dgm:pt>
    <dgm:pt modelId="{D330AC56-936D-4BDE-8EE4-9436D8790903}">
      <dgm:prSet phldrT="[Текст]" phldr="1"/>
      <dgm:spPr/>
      <dgm:t>
        <a:bodyPr/>
        <a:lstStyle/>
        <a:p>
          <a:endParaRPr lang="ru-RU"/>
        </a:p>
      </dgm:t>
    </dgm:pt>
    <dgm:pt modelId="{9C2E4BF3-4CF0-48E0-B3E9-FFF70C2B0AF5}" type="parTrans" cxnId="{9BDA32FC-A41D-4302-A027-2A41664E7C60}">
      <dgm:prSet/>
      <dgm:spPr/>
      <dgm:t>
        <a:bodyPr/>
        <a:lstStyle/>
        <a:p>
          <a:endParaRPr lang="ru-RU"/>
        </a:p>
      </dgm:t>
    </dgm:pt>
    <dgm:pt modelId="{8E8F97BA-E102-4F93-91AE-57D6C60EB95D}" type="sibTrans" cxnId="{9BDA32FC-A41D-4302-A027-2A41664E7C60}">
      <dgm:prSet/>
      <dgm:spPr/>
      <dgm:t>
        <a:bodyPr/>
        <a:lstStyle/>
        <a:p>
          <a:endParaRPr lang="ru-RU"/>
        </a:p>
      </dgm:t>
    </dgm:pt>
    <dgm:pt modelId="{184893FE-6088-472F-A616-C516BB9A66A0}">
      <dgm:prSet phldrT="[Текст]" phldr="1"/>
      <dgm:spPr/>
      <dgm:t>
        <a:bodyPr/>
        <a:lstStyle/>
        <a:p>
          <a:endParaRPr lang="ru-RU"/>
        </a:p>
      </dgm:t>
    </dgm:pt>
    <dgm:pt modelId="{64B6A3D5-B9C0-48EF-A496-326F353B9B14}" type="parTrans" cxnId="{17194210-369E-4FB4-94A0-3EB87E8DF97B}">
      <dgm:prSet/>
      <dgm:spPr/>
      <dgm:t>
        <a:bodyPr/>
        <a:lstStyle/>
        <a:p>
          <a:endParaRPr lang="ru-RU"/>
        </a:p>
      </dgm:t>
    </dgm:pt>
    <dgm:pt modelId="{9AE9B60F-DD8E-4799-918B-032BBA59C682}" type="sibTrans" cxnId="{17194210-369E-4FB4-94A0-3EB87E8DF97B}">
      <dgm:prSet/>
      <dgm:spPr/>
      <dgm:t>
        <a:bodyPr/>
        <a:lstStyle/>
        <a:p>
          <a:endParaRPr lang="ru-RU"/>
        </a:p>
      </dgm:t>
    </dgm:pt>
    <dgm:pt modelId="{2F7C5EB0-D5B7-4604-B95D-3E80E2FC878B}" type="pres">
      <dgm:prSet presAssocID="{3EF8C490-BE17-4AF5-97D2-36BD7B9DC8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3E0D73-89EA-43F5-9F8A-446D64B2AB87}" type="pres">
      <dgm:prSet presAssocID="{CEBA17A7-90DA-4F8B-BF93-C7092CF9D2B7}" presName="centerShape" presStyleLbl="node0" presStyleIdx="0" presStyleCnt="1"/>
      <dgm:spPr/>
      <dgm:t>
        <a:bodyPr/>
        <a:lstStyle/>
        <a:p>
          <a:endParaRPr lang="ru-RU"/>
        </a:p>
      </dgm:t>
    </dgm:pt>
    <dgm:pt modelId="{AA4DC4C6-37DF-431A-91E8-992202CA4DB3}" type="pres">
      <dgm:prSet presAssocID="{F4EA3797-F7DC-468C-B5B1-1CCF7D76373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D4794C5-32F0-4409-A241-FA3D6632DB93}" type="pres">
      <dgm:prSet presAssocID="{F4EA3797-F7DC-468C-B5B1-1CCF7D76373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F3BB635-2BB7-4E95-A84D-94FE6CABEA92}" type="pres">
      <dgm:prSet presAssocID="{173F14EC-FF56-44D1-95FF-917F9E0449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6350A-DD59-483C-8BD6-70C3D94231AF}" type="pres">
      <dgm:prSet presAssocID="{D1F0191F-A6D4-4860-8F4F-E9DA6F08661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BE32956D-672F-4DA7-8700-A71B1FAE66DE}" type="pres">
      <dgm:prSet presAssocID="{D1F0191F-A6D4-4860-8F4F-E9DA6F08661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8991D25-BD2F-4D88-8B34-46C1A00EA4EB}" type="pres">
      <dgm:prSet presAssocID="{2851250E-7D0F-4B9A-B0E9-957B0ECF02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EACCA-BDAE-4BDE-90E0-744055CB5FC9}" type="pres">
      <dgm:prSet presAssocID="{9C2E4BF3-4CF0-48E0-B3E9-FFF70C2B0AF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14A5974-6E48-4378-AF6E-D8F98B64D458}" type="pres">
      <dgm:prSet presAssocID="{9C2E4BF3-4CF0-48E0-B3E9-FFF70C2B0AF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A5EB82C-55A7-4479-8A90-7BF77D549EC0}" type="pres">
      <dgm:prSet presAssocID="{D330AC56-936D-4BDE-8EE4-9436D87909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91AC0-BA1B-46AD-AB70-ACCD5EA746B7}" type="pres">
      <dgm:prSet presAssocID="{64B6A3D5-B9C0-48EF-A496-326F353B9B1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55456BC-E5D1-4040-9712-29C2F636D612}" type="pres">
      <dgm:prSet presAssocID="{64B6A3D5-B9C0-48EF-A496-326F353B9B1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BF96C54-6845-483D-B79E-87E57A7A9D4D}" type="pres">
      <dgm:prSet presAssocID="{184893FE-6088-472F-A616-C516BB9A66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469D3-3AB2-4580-8926-6C112C00FB59}" type="presOf" srcId="{173F14EC-FF56-44D1-95FF-917F9E044928}" destId="{0F3BB635-2BB7-4E95-A84D-94FE6CABEA92}" srcOrd="0" destOrd="0" presId="urn:microsoft.com/office/officeart/2005/8/layout/radial5"/>
    <dgm:cxn modelId="{FB9F7001-505A-4560-AB3D-3E57104D543E}" type="presOf" srcId="{CEBA17A7-90DA-4F8B-BF93-C7092CF9D2B7}" destId="{923E0D73-89EA-43F5-9F8A-446D64B2AB87}" srcOrd="0" destOrd="0" presId="urn:microsoft.com/office/officeart/2005/8/layout/radial5"/>
    <dgm:cxn modelId="{422027A0-5C46-4B80-914C-0181382DDED5}" srcId="{CEBA17A7-90DA-4F8B-BF93-C7092CF9D2B7}" destId="{173F14EC-FF56-44D1-95FF-917F9E044928}" srcOrd="0" destOrd="0" parTransId="{F4EA3797-F7DC-468C-B5B1-1CCF7D763737}" sibTransId="{2F1828F8-7186-4A43-84E2-BD8B14D19BD5}"/>
    <dgm:cxn modelId="{092C40ED-52AE-4483-A8D3-44A6DE51B789}" type="presOf" srcId="{64B6A3D5-B9C0-48EF-A496-326F353B9B14}" destId="{455456BC-E5D1-4040-9712-29C2F636D612}" srcOrd="1" destOrd="0" presId="urn:microsoft.com/office/officeart/2005/8/layout/radial5"/>
    <dgm:cxn modelId="{C53E26CD-E0F4-4CB5-8D44-935406F27C2E}" type="presOf" srcId="{D330AC56-936D-4BDE-8EE4-9436D8790903}" destId="{2A5EB82C-55A7-4479-8A90-7BF77D549EC0}" srcOrd="0" destOrd="0" presId="urn:microsoft.com/office/officeart/2005/8/layout/radial5"/>
    <dgm:cxn modelId="{F1412AE3-81A8-47B0-A856-BF6595348504}" type="presOf" srcId="{D1F0191F-A6D4-4860-8F4F-E9DA6F086617}" destId="{BE32956D-672F-4DA7-8700-A71B1FAE66DE}" srcOrd="1" destOrd="0" presId="urn:microsoft.com/office/officeart/2005/8/layout/radial5"/>
    <dgm:cxn modelId="{17194210-369E-4FB4-94A0-3EB87E8DF97B}" srcId="{CEBA17A7-90DA-4F8B-BF93-C7092CF9D2B7}" destId="{184893FE-6088-472F-A616-C516BB9A66A0}" srcOrd="3" destOrd="0" parTransId="{64B6A3D5-B9C0-48EF-A496-326F353B9B14}" sibTransId="{9AE9B60F-DD8E-4799-918B-032BBA59C682}"/>
    <dgm:cxn modelId="{89E5015C-6445-4262-AEBE-FBD76F7C2C9D}" srcId="{3EF8C490-BE17-4AF5-97D2-36BD7B9DC830}" destId="{CEBA17A7-90DA-4F8B-BF93-C7092CF9D2B7}" srcOrd="0" destOrd="0" parTransId="{6B2ED380-05AE-4451-8217-8474CFC5132C}" sibTransId="{B0830842-6819-48D7-A23F-2E8733FC0131}"/>
    <dgm:cxn modelId="{9BDA32FC-A41D-4302-A027-2A41664E7C60}" srcId="{CEBA17A7-90DA-4F8B-BF93-C7092CF9D2B7}" destId="{D330AC56-936D-4BDE-8EE4-9436D8790903}" srcOrd="2" destOrd="0" parTransId="{9C2E4BF3-4CF0-48E0-B3E9-FFF70C2B0AF5}" sibTransId="{8E8F97BA-E102-4F93-91AE-57D6C60EB95D}"/>
    <dgm:cxn modelId="{69ECE5A9-2A66-4A07-AEA3-4E2F937DAAD1}" type="presOf" srcId="{D1F0191F-A6D4-4860-8F4F-E9DA6F086617}" destId="{3466350A-DD59-483C-8BD6-70C3D94231AF}" srcOrd="0" destOrd="0" presId="urn:microsoft.com/office/officeart/2005/8/layout/radial5"/>
    <dgm:cxn modelId="{F1EB9CB1-E2A0-45A7-BFA1-BCA035A6FB37}" type="presOf" srcId="{184893FE-6088-472F-A616-C516BB9A66A0}" destId="{DBF96C54-6845-483D-B79E-87E57A7A9D4D}" srcOrd="0" destOrd="0" presId="urn:microsoft.com/office/officeart/2005/8/layout/radial5"/>
    <dgm:cxn modelId="{CAEC49DC-A650-492F-AD5E-FF37771605DF}" type="presOf" srcId="{64B6A3D5-B9C0-48EF-A496-326F353B9B14}" destId="{F0091AC0-BA1B-46AD-AB70-ACCD5EA746B7}" srcOrd="0" destOrd="0" presId="urn:microsoft.com/office/officeart/2005/8/layout/radial5"/>
    <dgm:cxn modelId="{2C191376-8532-4F98-96C6-76C87B5545FD}" type="presOf" srcId="{3EF8C490-BE17-4AF5-97D2-36BD7B9DC830}" destId="{2F7C5EB0-D5B7-4604-B95D-3E80E2FC878B}" srcOrd="0" destOrd="0" presId="urn:microsoft.com/office/officeart/2005/8/layout/radial5"/>
    <dgm:cxn modelId="{A7BA42F1-F66C-4417-A7CD-6A0EFAE2E423}" type="presOf" srcId="{9C2E4BF3-4CF0-48E0-B3E9-FFF70C2B0AF5}" destId="{AF5EACCA-BDAE-4BDE-90E0-744055CB5FC9}" srcOrd="0" destOrd="0" presId="urn:microsoft.com/office/officeart/2005/8/layout/radial5"/>
    <dgm:cxn modelId="{4A651C73-2F1E-4DEB-8725-55DE4FD7EE26}" srcId="{CEBA17A7-90DA-4F8B-BF93-C7092CF9D2B7}" destId="{2851250E-7D0F-4B9A-B0E9-957B0ECF027A}" srcOrd="1" destOrd="0" parTransId="{D1F0191F-A6D4-4860-8F4F-E9DA6F086617}" sibTransId="{96BA8C9E-DAC4-452F-B018-F95997B0C9A7}"/>
    <dgm:cxn modelId="{21681865-4D45-4B96-9F84-A647F81BF2BE}" type="presOf" srcId="{2851250E-7D0F-4B9A-B0E9-957B0ECF027A}" destId="{D8991D25-BD2F-4D88-8B34-46C1A00EA4EB}" srcOrd="0" destOrd="0" presId="urn:microsoft.com/office/officeart/2005/8/layout/radial5"/>
    <dgm:cxn modelId="{1447F8B4-DBAB-41FF-8553-2863142A9055}" type="presOf" srcId="{9C2E4BF3-4CF0-48E0-B3E9-FFF70C2B0AF5}" destId="{714A5974-6E48-4378-AF6E-D8F98B64D458}" srcOrd="1" destOrd="0" presId="urn:microsoft.com/office/officeart/2005/8/layout/radial5"/>
    <dgm:cxn modelId="{98F311EB-C354-4787-A797-FC60D71E7AC9}" type="presOf" srcId="{F4EA3797-F7DC-468C-B5B1-1CCF7D763737}" destId="{4D4794C5-32F0-4409-A241-FA3D6632DB93}" srcOrd="1" destOrd="0" presId="urn:microsoft.com/office/officeart/2005/8/layout/radial5"/>
    <dgm:cxn modelId="{01B19CC3-0661-4AF5-8605-0FE729FF003D}" type="presOf" srcId="{F4EA3797-F7DC-468C-B5B1-1CCF7D763737}" destId="{AA4DC4C6-37DF-431A-91E8-992202CA4DB3}" srcOrd="0" destOrd="0" presId="urn:microsoft.com/office/officeart/2005/8/layout/radial5"/>
    <dgm:cxn modelId="{14F67BA5-E3A6-475D-B5B1-C4A65037062C}" type="presParOf" srcId="{2F7C5EB0-D5B7-4604-B95D-3E80E2FC878B}" destId="{923E0D73-89EA-43F5-9F8A-446D64B2AB87}" srcOrd="0" destOrd="0" presId="urn:microsoft.com/office/officeart/2005/8/layout/radial5"/>
    <dgm:cxn modelId="{58D4B115-B30F-4B06-A44B-A9DA79712EB5}" type="presParOf" srcId="{2F7C5EB0-D5B7-4604-B95D-3E80E2FC878B}" destId="{AA4DC4C6-37DF-431A-91E8-992202CA4DB3}" srcOrd="1" destOrd="0" presId="urn:microsoft.com/office/officeart/2005/8/layout/radial5"/>
    <dgm:cxn modelId="{972B0E4C-74A9-4784-A730-5AEC081F1D49}" type="presParOf" srcId="{AA4DC4C6-37DF-431A-91E8-992202CA4DB3}" destId="{4D4794C5-32F0-4409-A241-FA3D6632DB93}" srcOrd="0" destOrd="0" presId="urn:microsoft.com/office/officeart/2005/8/layout/radial5"/>
    <dgm:cxn modelId="{59B792FB-2AED-4F13-8770-0277FF54C893}" type="presParOf" srcId="{2F7C5EB0-D5B7-4604-B95D-3E80E2FC878B}" destId="{0F3BB635-2BB7-4E95-A84D-94FE6CABEA92}" srcOrd="2" destOrd="0" presId="urn:microsoft.com/office/officeart/2005/8/layout/radial5"/>
    <dgm:cxn modelId="{33EDEDCE-0307-4644-9E90-35A728563004}" type="presParOf" srcId="{2F7C5EB0-D5B7-4604-B95D-3E80E2FC878B}" destId="{3466350A-DD59-483C-8BD6-70C3D94231AF}" srcOrd="3" destOrd="0" presId="urn:microsoft.com/office/officeart/2005/8/layout/radial5"/>
    <dgm:cxn modelId="{78CA4C70-3E2C-423B-8B41-B29620F4A803}" type="presParOf" srcId="{3466350A-DD59-483C-8BD6-70C3D94231AF}" destId="{BE32956D-672F-4DA7-8700-A71B1FAE66DE}" srcOrd="0" destOrd="0" presId="urn:microsoft.com/office/officeart/2005/8/layout/radial5"/>
    <dgm:cxn modelId="{D92C28D9-3D90-444B-A54A-BFB37759576A}" type="presParOf" srcId="{2F7C5EB0-D5B7-4604-B95D-3E80E2FC878B}" destId="{D8991D25-BD2F-4D88-8B34-46C1A00EA4EB}" srcOrd="4" destOrd="0" presId="urn:microsoft.com/office/officeart/2005/8/layout/radial5"/>
    <dgm:cxn modelId="{D4E83E67-43E9-4A9C-AF36-D54C5409453A}" type="presParOf" srcId="{2F7C5EB0-D5B7-4604-B95D-3E80E2FC878B}" destId="{AF5EACCA-BDAE-4BDE-90E0-744055CB5FC9}" srcOrd="5" destOrd="0" presId="urn:microsoft.com/office/officeart/2005/8/layout/radial5"/>
    <dgm:cxn modelId="{E7D165F4-D81A-4779-A2AB-2066BF4FC70C}" type="presParOf" srcId="{AF5EACCA-BDAE-4BDE-90E0-744055CB5FC9}" destId="{714A5974-6E48-4378-AF6E-D8F98B64D458}" srcOrd="0" destOrd="0" presId="urn:microsoft.com/office/officeart/2005/8/layout/radial5"/>
    <dgm:cxn modelId="{C2733C7E-2057-4DA2-BDEA-3EC147FBCD9C}" type="presParOf" srcId="{2F7C5EB0-D5B7-4604-B95D-3E80E2FC878B}" destId="{2A5EB82C-55A7-4479-8A90-7BF77D549EC0}" srcOrd="6" destOrd="0" presId="urn:microsoft.com/office/officeart/2005/8/layout/radial5"/>
    <dgm:cxn modelId="{73A69483-DD96-4393-8BE1-68ABC4D4D8FA}" type="presParOf" srcId="{2F7C5EB0-D5B7-4604-B95D-3E80E2FC878B}" destId="{F0091AC0-BA1B-46AD-AB70-ACCD5EA746B7}" srcOrd="7" destOrd="0" presId="urn:microsoft.com/office/officeart/2005/8/layout/radial5"/>
    <dgm:cxn modelId="{632BA9F3-2073-4250-82B9-04D656720970}" type="presParOf" srcId="{F0091AC0-BA1B-46AD-AB70-ACCD5EA746B7}" destId="{455456BC-E5D1-4040-9712-29C2F636D612}" srcOrd="0" destOrd="0" presId="urn:microsoft.com/office/officeart/2005/8/layout/radial5"/>
    <dgm:cxn modelId="{82E94612-5A14-4F36-BF6D-F8416F05B072}" type="presParOf" srcId="{2F7C5EB0-D5B7-4604-B95D-3E80E2FC878B}" destId="{DBF96C54-6845-483D-B79E-87E57A7A9D4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A884DD-1F9A-4E9A-B0E0-93546D4976C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CC784E-1936-4786-8ACE-271DBC5FD0BE}">
      <dgm:prSet phldrT="[Текст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Виды ситуаций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ED061B-87AD-47C6-8160-CAAD97CAD21F}" type="parTrans" cxnId="{CADD9F36-930E-4F21-915E-57DC415D9669}">
      <dgm:prSet/>
      <dgm:spPr/>
      <dgm:t>
        <a:bodyPr/>
        <a:lstStyle/>
        <a:p>
          <a:endParaRPr lang="ru-RU"/>
        </a:p>
      </dgm:t>
    </dgm:pt>
    <dgm:pt modelId="{530F10E7-151A-443C-B61A-AC0DCDFDE7C5}" type="sibTrans" cxnId="{CADD9F36-930E-4F21-915E-57DC415D9669}">
      <dgm:prSet/>
      <dgm:spPr/>
      <dgm:t>
        <a:bodyPr/>
        <a:lstStyle/>
        <a:p>
          <a:endParaRPr lang="ru-RU"/>
        </a:p>
      </dgm:t>
    </dgm:pt>
    <dgm:pt modelId="{DCEF1990-41E0-4AF3-96EA-87A1ABE507B5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Выбор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CC318-3F00-40A7-AC9F-3D2408ED0CEB}" type="parTrans" cxnId="{1AE0A1BA-9B81-41DD-B8C4-DFE78719C109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3E77BA93-616A-481C-B40D-7A6EDEBF57DB}" type="sibTrans" cxnId="{1AE0A1BA-9B81-41DD-B8C4-DFE78719C109}">
      <dgm:prSet/>
      <dgm:spPr/>
      <dgm:t>
        <a:bodyPr/>
        <a:lstStyle/>
        <a:p>
          <a:endParaRPr lang="ru-RU"/>
        </a:p>
      </dgm:t>
    </dgm:pt>
    <dgm:pt modelId="{E4416EB6-FCF9-4378-A4F5-B81B7E60CB7D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Неопределённость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E5D0DF-6348-4D69-BB3B-3815A007DA4B}" type="parTrans" cxnId="{430887C2-1BF6-45E6-A19E-F3D33A72BC05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D1D60ED3-B19E-4718-81AB-D82649782E0A}" type="sibTrans" cxnId="{430887C2-1BF6-45E6-A19E-F3D33A72BC05}">
      <dgm:prSet/>
      <dgm:spPr/>
      <dgm:t>
        <a:bodyPr/>
        <a:lstStyle/>
        <a:p>
          <a:endParaRPr lang="ru-RU"/>
        </a:p>
      </dgm:t>
    </dgm:pt>
    <dgm:pt modelId="{33A229C0-CB49-49B3-9592-358B65EC876D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Несоответствие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108CD-AEF7-4866-9840-EE1775353C2B}" type="parTrans" cxnId="{893AC638-7BE3-40DC-A1FC-92886A3A6CEC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5E365B26-E38B-4560-9CE0-5EB9381B3F20}" type="sibTrans" cxnId="{893AC638-7BE3-40DC-A1FC-92886A3A6CEC}">
      <dgm:prSet/>
      <dgm:spPr/>
      <dgm:t>
        <a:bodyPr/>
        <a:lstStyle/>
        <a:p>
          <a:endParaRPr lang="ru-RU"/>
        </a:p>
      </dgm:t>
    </dgm:pt>
    <dgm:pt modelId="{BA05F2D4-F4DF-44E5-80F7-7C3034B4B5B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Неожиданность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4B3C21-720E-4B38-A282-994CBCC873E0}" type="parTrans" cxnId="{51D8E7F5-DA0C-4702-925C-09114B0093C2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3ECF1C87-3588-49A6-9F0E-FA8F92051D3C}" type="sibTrans" cxnId="{51D8E7F5-DA0C-4702-925C-09114B0093C2}">
      <dgm:prSet/>
      <dgm:spPr/>
      <dgm:t>
        <a:bodyPr/>
        <a:lstStyle/>
        <a:p>
          <a:endParaRPr lang="ru-RU"/>
        </a:p>
      </dgm:t>
    </dgm:pt>
    <dgm:pt modelId="{6F09EA93-3EE7-4352-B964-14245D8E8E91}">
      <dgm:prSet phldrT="[Текст]"/>
      <dgm:spPr/>
      <dgm:t>
        <a:bodyPr/>
        <a:lstStyle/>
        <a:p>
          <a:endParaRPr lang="ru-RU"/>
        </a:p>
      </dgm:t>
    </dgm:pt>
    <dgm:pt modelId="{0A1C0309-CFE3-4B6D-BFB5-B40AB99B6FDE}" type="parTrans" cxnId="{CF3AC2C6-7F90-4C4E-AE1D-870197E04B9E}">
      <dgm:prSet/>
      <dgm:spPr/>
      <dgm:t>
        <a:bodyPr/>
        <a:lstStyle/>
        <a:p>
          <a:endParaRPr lang="ru-RU"/>
        </a:p>
      </dgm:t>
    </dgm:pt>
    <dgm:pt modelId="{B84A0717-13DA-4454-AB42-C62CDAE7F068}" type="sibTrans" cxnId="{CF3AC2C6-7F90-4C4E-AE1D-870197E04B9E}">
      <dgm:prSet/>
      <dgm:spPr/>
      <dgm:t>
        <a:bodyPr/>
        <a:lstStyle/>
        <a:p>
          <a:endParaRPr lang="ru-RU"/>
        </a:p>
      </dgm:t>
    </dgm:pt>
    <dgm:pt modelId="{5917BB35-4DA6-40EC-81B8-C2BC8084EE2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Конфликт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4813BD-6048-4D82-9BD6-5DBE103489C3}" type="parTrans" cxnId="{EA2255D8-BFDA-4C04-9481-65998F803B6F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5B84C4F4-69D4-41A3-9AAA-C44DC835BF0E}" type="sibTrans" cxnId="{EA2255D8-BFDA-4C04-9481-65998F803B6F}">
      <dgm:prSet/>
      <dgm:spPr/>
      <dgm:t>
        <a:bodyPr/>
        <a:lstStyle/>
        <a:p>
          <a:endParaRPr lang="ru-RU"/>
        </a:p>
      </dgm:t>
    </dgm:pt>
    <dgm:pt modelId="{B86CD9C3-7609-43F8-B6A1-ABC374334AAE}" type="pres">
      <dgm:prSet presAssocID="{CBA884DD-1F9A-4E9A-B0E0-93546D4976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FB246-191A-418D-9C21-EBB4C452B626}" type="pres">
      <dgm:prSet presAssocID="{A8CC784E-1936-4786-8ACE-271DBC5FD0BE}" presName="centerShape" presStyleLbl="node0" presStyleIdx="0" presStyleCnt="1" custScaleX="151921" custScaleY="135542"/>
      <dgm:spPr/>
      <dgm:t>
        <a:bodyPr/>
        <a:lstStyle/>
        <a:p>
          <a:endParaRPr lang="ru-RU"/>
        </a:p>
      </dgm:t>
    </dgm:pt>
    <dgm:pt modelId="{5C3FC2E6-96C7-4FE5-8FEC-7E5F63D990A9}" type="pres">
      <dgm:prSet presAssocID="{30FCC318-3F00-40A7-AC9F-3D2408ED0CE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BF3CB15D-0D11-4A44-989A-6E2699255D36}" type="pres">
      <dgm:prSet presAssocID="{30FCC318-3F00-40A7-AC9F-3D2408ED0CE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0B2A04D-60F5-4F87-9C2E-2487144C3F84}" type="pres">
      <dgm:prSet presAssocID="{DCEF1990-41E0-4AF3-96EA-87A1ABE507B5}" presName="node" presStyleLbl="node1" presStyleIdx="0" presStyleCnt="5" custScaleX="191183" custScaleY="57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3A008-E091-4DBA-B651-803F4AEBB9FA}" type="pres">
      <dgm:prSet presAssocID="{5EE5D0DF-6348-4D69-BB3B-3815A007DA4B}" presName="parTrans" presStyleLbl="sibTrans2D1" presStyleIdx="1" presStyleCnt="5" custScaleX="133638"/>
      <dgm:spPr/>
      <dgm:t>
        <a:bodyPr/>
        <a:lstStyle/>
        <a:p>
          <a:endParaRPr lang="ru-RU"/>
        </a:p>
      </dgm:t>
    </dgm:pt>
    <dgm:pt modelId="{160ACFB7-BFA1-4797-A391-46605784EFF9}" type="pres">
      <dgm:prSet presAssocID="{5EE5D0DF-6348-4D69-BB3B-3815A007DA4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78A1D30-D758-49F7-875D-CC6C3EB41FF6}" type="pres">
      <dgm:prSet presAssocID="{E4416EB6-FCF9-4378-A4F5-B81B7E60CB7D}" presName="node" presStyleLbl="node1" presStyleIdx="1" presStyleCnt="5" custAng="0" custScaleX="174293" custScaleY="73860" custRadScaleRad="126630" custRadScaleInc="1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3CB84-2E4D-46CF-BC08-B5D1827F9809}" type="pres">
      <dgm:prSet presAssocID="{65E108CD-AEF7-4866-9840-EE1775353C2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9FF56A6-DCFF-4D93-9CDE-05CA61FC33F8}" type="pres">
      <dgm:prSet presAssocID="{65E108CD-AEF7-4866-9840-EE1775353C2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FFBC9C1-8313-4312-91F0-5F257E76E3F5}" type="pres">
      <dgm:prSet presAssocID="{33A229C0-CB49-49B3-9592-358B65EC876D}" presName="node" presStyleLbl="node1" presStyleIdx="2" presStyleCnt="5" custAng="20635571" custScaleX="174127" custScaleY="69402" custRadScaleRad="106228" custRadScaleInc="-1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5B85-19B5-4891-9040-4F6D9891E381}" type="pres">
      <dgm:prSet presAssocID="{144B3C21-720E-4B38-A282-994CBCC873E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C0D9994-0254-48A0-AEDF-2C14D1ABDC83}" type="pres">
      <dgm:prSet presAssocID="{144B3C21-720E-4B38-A282-994CBCC873E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2272701-44EF-4A21-95EE-17850A2A8B37}" type="pres">
      <dgm:prSet presAssocID="{BA05F2D4-F4DF-44E5-80F7-7C3034B4B5B1}" presName="node" presStyleLbl="node1" presStyleIdx="3" presStyleCnt="5" custAng="472645" custScaleX="182218" custScaleY="62825" custRadScaleRad="105523" custRadScaleInc="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A195D-8B23-4D49-A780-88B1E736F189}" type="pres">
      <dgm:prSet presAssocID="{B24813BD-6048-4D82-9BD6-5DBE103489C3}" presName="parTrans" presStyleLbl="sibTrans2D1" presStyleIdx="4" presStyleCnt="5" custScaleX="104013"/>
      <dgm:spPr/>
      <dgm:t>
        <a:bodyPr/>
        <a:lstStyle/>
        <a:p>
          <a:endParaRPr lang="ru-RU"/>
        </a:p>
      </dgm:t>
    </dgm:pt>
    <dgm:pt modelId="{E9FD6988-D068-408F-9516-2587EF691EF2}" type="pres">
      <dgm:prSet presAssocID="{B24813BD-6048-4D82-9BD6-5DBE103489C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C542E87-8678-4959-BA95-7B218CB9D15C}" type="pres">
      <dgm:prSet presAssocID="{5917BB35-4DA6-40EC-81B8-C2BC8084EE2F}" presName="node" presStyleLbl="node1" presStyleIdx="4" presStyleCnt="5" custScaleX="139097" custScaleY="62150" custRadScaleRad="118188" custRadScaleInc="-9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BF7B73-6481-46EF-BA1D-EF173602A6DE}" type="presOf" srcId="{5917BB35-4DA6-40EC-81B8-C2BC8084EE2F}" destId="{4C542E87-8678-4959-BA95-7B218CB9D15C}" srcOrd="0" destOrd="0" presId="urn:microsoft.com/office/officeart/2005/8/layout/radial5"/>
    <dgm:cxn modelId="{430887C2-1BF6-45E6-A19E-F3D33A72BC05}" srcId="{A8CC784E-1936-4786-8ACE-271DBC5FD0BE}" destId="{E4416EB6-FCF9-4378-A4F5-B81B7E60CB7D}" srcOrd="1" destOrd="0" parTransId="{5EE5D0DF-6348-4D69-BB3B-3815A007DA4B}" sibTransId="{D1D60ED3-B19E-4718-81AB-D82649782E0A}"/>
    <dgm:cxn modelId="{A909F5A0-6E8F-47BD-A55C-19A7E2DA818F}" type="presOf" srcId="{CBA884DD-1F9A-4E9A-B0E0-93546D4976CA}" destId="{B86CD9C3-7609-43F8-B6A1-ABC374334AAE}" srcOrd="0" destOrd="0" presId="urn:microsoft.com/office/officeart/2005/8/layout/radial5"/>
    <dgm:cxn modelId="{D1A036B5-6CE4-4BBD-99BD-8BE3F02F9070}" type="presOf" srcId="{30FCC318-3F00-40A7-AC9F-3D2408ED0CEB}" destId="{BF3CB15D-0D11-4A44-989A-6E2699255D36}" srcOrd="1" destOrd="0" presId="urn:microsoft.com/office/officeart/2005/8/layout/radial5"/>
    <dgm:cxn modelId="{C5D40BBF-3CBC-440C-AD01-6D964EF2EA58}" type="presOf" srcId="{BA05F2D4-F4DF-44E5-80F7-7C3034B4B5B1}" destId="{F2272701-44EF-4A21-95EE-17850A2A8B37}" srcOrd="0" destOrd="0" presId="urn:microsoft.com/office/officeart/2005/8/layout/radial5"/>
    <dgm:cxn modelId="{CF3AC2C6-7F90-4C4E-AE1D-870197E04B9E}" srcId="{CBA884DD-1F9A-4E9A-B0E0-93546D4976CA}" destId="{6F09EA93-3EE7-4352-B964-14245D8E8E91}" srcOrd="1" destOrd="0" parTransId="{0A1C0309-CFE3-4B6D-BFB5-B40AB99B6FDE}" sibTransId="{B84A0717-13DA-4454-AB42-C62CDAE7F068}"/>
    <dgm:cxn modelId="{557CE340-A2B0-486F-B102-A34F18C33B07}" type="presOf" srcId="{33A229C0-CB49-49B3-9592-358B65EC876D}" destId="{EFFBC9C1-8313-4312-91F0-5F257E76E3F5}" srcOrd="0" destOrd="0" presId="urn:microsoft.com/office/officeart/2005/8/layout/radial5"/>
    <dgm:cxn modelId="{53484CB2-1C34-4FD5-8FDA-937A73AE9897}" type="presOf" srcId="{65E108CD-AEF7-4866-9840-EE1775353C2B}" destId="{99FF56A6-DCFF-4D93-9CDE-05CA61FC33F8}" srcOrd="1" destOrd="0" presId="urn:microsoft.com/office/officeart/2005/8/layout/radial5"/>
    <dgm:cxn modelId="{3A1919AB-CD97-4106-A18A-89794DD8DFEE}" type="presOf" srcId="{144B3C21-720E-4B38-A282-994CBCC873E0}" destId="{50D95B85-19B5-4891-9040-4F6D9891E381}" srcOrd="0" destOrd="0" presId="urn:microsoft.com/office/officeart/2005/8/layout/radial5"/>
    <dgm:cxn modelId="{59E1D8E5-D4B6-4A8E-BE76-F452FA244B8F}" type="presOf" srcId="{B24813BD-6048-4D82-9BD6-5DBE103489C3}" destId="{A0FA195D-8B23-4D49-A780-88B1E736F189}" srcOrd="0" destOrd="0" presId="urn:microsoft.com/office/officeart/2005/8/layout/radial5"/>
    <dgm:cxn modelId="{8AA35349-C3BA-48FB-967E-7D36C4A03348}" type="presOf" srcId="{5EE5D0DF-6348-4D69-BB3B-3815A007DA4B}" destId="{ED03A008-E091-4DBA-B651-803F4AEBB9FA}" srcOrd="0" destOrd="0" presId="urn:microsoft.com/office/officeart/2005/8/layout/radial5"/>
    <dgm:cxn modelId="{0401E9BC-0F8A-446B-87FF-1E4D60852C52}" type="presOf" srcId="{A8CC784E-1936-4786-8ACE-271DBC5FD0BE}" destId="{DC5FB246-191A-418D-9C21-EBB4C452B626}" srcOrd="0" destOrd="0" presId="urn:microsoft.com/office/officeart/2005/8/layout/radial5"/>
    <dgm:cxn modelId="{413A1F78-35C6-4D17-B486-6898EE1478D0}" type="presOf" srcId="{DCEF1990-41E0-4AF3-96EA-87A1ABE507B5}" destId="{00B2A04D-60F5-4F87-9C2E-2487144C3F84}" srcOrd="0" destOrd="0" presId="urn:microsoft.com/office/officeart/2005/8/layout/radial5"/>
    <dgm:cxn modelId="{A165AFDE-7F47-469B-BFBF-39D07B216694}" type="presOf" srcId="{65E108CD-AEF7-4866-9840-EE1775353C2B}" destId="{DCF3CB84-2E4D-46CF-BC08-B5D1827F9809}" srcOrd="0" destOrd="0" presId="urn:microsoft.com/office/officeart/2005/8/layout/radial5"/>
    <dgm:cxn modelId="{958BE2B1-3842-47F1-AF2E-9923C9A06B5E}" type="presOf" srcId="{E4416EB6-FCF9-4378-A4F5-B81B7E60CB7D}" destId="{F78A1D30-D758-49F7-875D-CC6C3EB41FF6}" srcOrd="0" destOrd="0" presId="urn:microsoft.com/office/officeart/2005/8/layout/radial5"/>
    <dgm:cxn modelId="{745C73AF-3946-4B39-A895-5878B75383FF}" type="presOf" srcId="{144B3C21-720E-4B38-A282-994CBCC873E0}" destId="{FC0D9994-0254-48A0-AEDF-2C14D1ABDC83}" srcOrd="1" destOrd="0" presId="urn:microsoft.com/office/officeart/2005/8/layout/radial5"/>
    <dgm:cxn modelId="{893AC638-7BE3-40DC-A1FC-92886A3A6CEC}" srcId="{A8CC784E-1936-4786-8ACE-271DBC5FD0BE}" destId="{33A229C0-CB49-49B3-9592-358B65EC876D}" srcOrd="2" destOrd="0" parTransId="{65E108CD-AEF7-4866-9840-EE1775353C2B}" sibTransId="{5E365B26-E38B-4560-9CE0-5EB9381B3F20}"/>
    <dgm:cxn modelId="{79123D0F-BB86-4E6D-83A6-B42691A9EFF7}" type="presOf" srcId="{5EE5D0DF-6348-4D69-BB3B-3815A007DA4B}" destId="{160ACFB7-BFA1-4797-A391-46605784EFF9}" srcOrd="1" destOrd="0" presId="urn:microsoft.com/office/officeart/2005/8/layout/radial5"/>
    <dgm:cxn modelId="{EA2255D8-BFDA-4C04-9481-65998F803B6F}" srcId="{A8CC784E-1936-4786-8ACE-271DBC5FD0BE}" destId="{5917BB35-4DA6-40EC-81B8-C2BC8084EE2F}" srcOrd="4" destOrd="0" parTransId="{B24813BD-6048-4D82-9BD6-5DBE103489C3}" sibTransId="{5B84C4F4-69D4-41A3-9AAA-C44DC835BF0E}"/>
    <dgm:cxn modelId="{1AE0A1BA-9B81-41DD-B8C4-DFE78719C109}" srcId="{A8CC784E-1936-4786-8ACE-271DBC5FD0BE}" destId="{DCEF1990-41E0-4AF3-96EA-87A1ABE507B5}" srcOrd="0" destOrd="0" parTransId="{30FCC318-3F00-40A7-AC9F-3D2408ED0CEB}" sibTransId="{3E77BA93-616A-481C-B40D-7A6EDEBF57DB}"/>
    <dgm:cxn modelId="{698A3F22-2771-4E1B-A671-727B7AA870DF}" type="presOf" srcId="{30FCC318-3F00-40A7-AC9F-3D2408ED0CEB}" destId="{5C3FC2E6-96C7-4FE5-8FEC-7E5F63D990A9}" srcOrd="0" destOrd="0" presId="urn:microsoft.com/office/officeart/2005/8/layout/radial5"/>
    <dgm:cxn modelId="{51D8E7F5-DA0C-4702-925C-09114B0093C2}" srcId="{A8CC784E-1936-4786-8ACE-271DBC5FD0BE}" destId="{BA05F2D4-F4DF-44E5-80F7-7C3034B4B5B1}" srcOrd="3" destOrd="0" parTransId="{144B3C21-720E-4B38-A282-994CBCC873E0}" sibTransId="{3ECF1C87-3588-49A6-9F0E-FA8F92051D3C}"/>
    <dgm:cxn modelId="{1C78E6E0-2E41-453D-8083-DCA4243A8AFF}" type="presOf" srcId="{B24813BD-6048-4D82-9BD6-5DBE103489C3}" destId="{E9FD6988-D068-408F-9516-2587EF691EF2}" srcOrd="1" destOrd="0" presId="urn:microsoft.com/office/officeart/2005/8/layout/radial5"/>
    <dgm:cxn modelId="{CADD9F36-930E-4F21-915E-57DC415D9669}" srcId="{CBA884DD-1F9A-4E9A-B0E0-93546D4976CA}" destId="{A8CC784E-1936-4786-8ACE-271DBC5FD0BE}" srcOrd="0" destOrd="0" parTransId="{05ED061B-87AD-47C6-8160-CAAD97CAD21F}" sibTransId="{530F10E7-151A-443C-B61A-AC0DCDFDE7C5}"/>
    <dgm:cxn modelId="{F02DDD2B-6F9B-4BE6-B870-A781590AF44A}" type="presParOf" srcId="{B86CD9C3-7609-43F8-B6A1-ABC374334AAE}" destId="{DC5FB246-191A-418D-9C21-EBB4C452B626}" srcOrd="0" destOrd="0" presId="urn:microsoft.com/office/officeart/2005/8/layout/radial5"/>
    <dgm:cxn modelId="{260693C1-3887-4845-93BE-C5EBC2C25D22}" type="presParOf" srcId="{B86CD9C3-7609-43F8-B6A1-ABC374334AAE}" destId="{5C3FC2E6-96C7-4FE5-8FEC-7E5F63D990A9}" srcOrd="1" destOrd="0" presId="urn:microsoft.com/office/officeart/2005/8/layout/radial5"/>
    <dgm:cxn modelId="{9E2F96BA-916D-4850-B845-0CF93F1F3434}" type="presParOf" srcId="{5C3FC2E6-96C7-4FE5-8FEC-7E5F63D990A9}" destId="{BF3CB15D-0D11-4A44-989A-6E2699255D36}" srcOrd="0" destOrd="0" presId="urn:microsoft.com/office/officeart/2005/8/layout/radial5"/>
    <dgm:cxn modelId="{DD7C4FD0-37FB-4BF3-8218-8535DAF1E58E}" type="presParOf" srcId="{B86CD9C3-7609-43F8-B6A1-ABC374334AAE}" destId="{00B2A04D-60F5-4F87-9C2E-2487144C3F84}" srcOrd="2" destOrd="0" presId="urn:microsoft.com/office/officeart/2005/8/layout/radial5"/>
    <dgm:cxn modelId="{9420D595-4DE5-4F89-A3F1-31AE34A9A20B}" type="presParOf" srcId="{B86CD9C3-7609-43F8-B6A1-ABC374334AAE}" destId="{ED03A008-E091-4DBA-B651-803F4AEBB9FA}" srcOrd="3" destOrd="0" presId="urn:microsoft.com/office/officeart/2005/8/layout/radial5"/>
    <dgm:cxn modelId="{328363E9-D872-4E1A-9699-3E8B88E86F38}" type="presParOf" srcId="{ED03A008-E091-4DBA-B651-803F4AEBB9FA}" destId="{160ACFB7-BFA1-4797-A391-46605784EFF9}" srcOrd="0" destOrd="0" presId="urn:microsoft.com/office/officeart/2005/8/layout/radial5"/>
    <dgm:cxn modelId="{978BB9B5-C62E-405C-8924-9DC8EC165F6D}" type="presParOf" srcId="{B86CD9C3-7609-43F8-B6A1-ABC374334AAE}" destId="{F78A1D30-D758-49F7-875D-CC6C3EB41FF6}" srcOrd="4" destOrd="0" presId="urn:microsoft.com/office/officeart/2005/8/layout/radial5"/>
    <dgm:cxn modelId="{A2B4B918-0E8F-4447-9425-6043E6DF1919}" type="presParOf" srcId="{B86CD9C3-7609-43F8-B6A1-ABC374334AAE}" destId="{DCF3CB84-2E4D-46CF-BC08-B5D1827F9809}" srcOrd="5" destOrd="0" presId="urn:microsoft.com/office/officeart/2005/8/layout/radial5"/>
    <dgm:cxn modelId="{50056004-EB96-4B9F-932B-BD0A5BB056F9}" type="presParOf" srcId="{DCF3CB84-2E4D-46CF-BC08-B5D1827F9809}" destId="{99FF56A6-DCFF-4D93-9CDE-05CA61FC33F8}" srcOrd="0" destOrd="0" presId="urn:microsoft.com/office/officeart/2005/8/layout/radial5"/>
    <dgm:cxn modelId="{F3ACEB26-A409-4B19-9995-84D1952803D1}" type="presParOf" srcId="{B86CD9C3-7609-43F8-B6A1-ABC374334AAE}" destId="{EFFBC9C1-8313-4312-91F0-5F257E76E3F5}" srcOrd="6" destOrd="0" presId="urn:microsoft.com/office/officeart/2005/8/layout/radial5"/>
    <dgm:cxn modelId="{83371ACC-66B7-4DCD-B757-C669ED1948CD}" type="presParOf" srcId="{B86CD9C3-7609-43F8-B6A1-ABC374334AAE}" destId="{50D95B85-19B5-4891-9040-4F6D9891E381}" srcOrd="7" destOrd="0" presId="urn:microsoft.com/office/officeart/2005/8/layout/radial5"/>
    <dgm:cxn modelId="{ED93B794-F77D-42A9-A402-E68E442BEDB6}" type="presParOf" srcId="{50D95B85-19B5-4891-9040-4F6D9891E381}" destId="{FC0D9994-0254-48A0-AEDF-2C14D1ABDC83}" srcOrd="0" destOrd="0" presId="urn:microsoft.com/office/officeart/2005/8/layout/radial5"/>
    <dgm:cxn modelId="{13A584C6-EC5C-4946-AC25-4227F9720545}" type="presParOf" srcId="{B86CD9C3-7609-43F8-B6A1-ABC374334AAE}" destId="{F2272701-44EF-4A21-95EE-17850A2A8B37}" srcOrd="8" destOrd="0" presId="urn:microsoft.com/office/officeart/2005/8/layout/radial5"/>
    <dgm:cxn modelId="{01CAB04D-F5BB-4DCE-B204-880B7C9A720A}" type="presParOf" srcId="{B86CD9C3-7609-43F8-B6A1-ABC374334AAE}" destId="{A0FA195D-8B23-4D49-A780-88B1E736F189}" srcOrd="9" destOrd="0" presId="urn:microsoft.com/office/officeart/2005/8/layout/radial5"/>
    <dgm:cxn modelId="{A7C65B0D-643D-4DE5-A913-44C384886C02}" type="presParOf" srcId="{A0FA195D-8B23-4D49-A780-88B1E736F189}" destId="{E9FD6988-D068-408F-9516-2587EF691EF2}" srcOrd="0" destOrd="0" presId="urn:microsoft.com/office/officeart/2005/8/layout/radial5"/>
    <dgm:cxn modelId="{9B93320E-4AA6-4B01-B6A4-B8D04BAB095C}" type="presParOf" srcId="{B86CD9C3-7609-43F8-B6A1-ABC374334AAE}" destId="{4C542E87-8678-4959-BA95-7B218CB9D1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A0766-C6FA-4E55-A2EE-2C626F27A78A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58870-6EBE-47EB-90F3-CFADEAFA3FD9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DAEC8-7994-4B8F-82B2-2A57C8FB91E2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9BEC-184C-4235-AD58-860015241360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0D2EE-6F3A-4DEF-9784-55A31047D5DE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483799" y="192645"/>
        <a:ext cx="922321" cy="922321"/>
      </dsp:txXfrm>
    </dsp:sp>
    <dsp:sp modelId="{C5941D88-70F8-4959-AFBD-6090F3B6A182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4727575" y="1626"/>
        <a:ext cx="1956539" cy="1304359"/>
      </dsp:txXfrm>
    </dsp:sp>
    <dsp:sp modelId="{0FD49D7E-DB4D-4C86-BD76-6DB6BE8F35F3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914976" y="1801820"/>
        <a:ext cx="922321" cy="922321"/>
      </dsp:txXfrm>
    </dsp:sp>
    <dsp:sp modelId="{66E1D65A-8C50-4E90-95B1-C9D090CFFCA2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5158753" y="1610801"/>
        <a:ext cx="1956539" cy="1304359"/>
      </dsp:txXfrm>
    </dsp:sp>
    <dsp:sp modelId="{8104BA68-6CD2-4D7C-9E84-6F790752ECE0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483799" y="3410996"/>
        <a:ext cx="922321" cy="922321"/>
      </dsp:txXfrm>
    </dsp:sp>
    <dsp:sp modelId="{92E90B28-2790-4F46-8F07-763E06853A09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4727575" y="3219977"/>
        <a:ext cx="1956539" cy="130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20483-562D-48A9-85A3-FBE6333A692B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670829" y="1819010"/>
        <a:ext cx="887941" cy="887941"/>
      </dsp:txXfrm>
    </dsp:sp>
    <dsp:sp modelId="{2FAE2A32-B3D9-433B-B9A0-618933B21407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5377" y="1437239"/>
        <a:ext cx="18845" cy="18845"/>
      </dsp:txXfrm>
    </dsp:sp>
    <dsp:sp modelId="{439288DC-623F-4D3C-AC67-257BD7C998CB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670829" y="186372"/>
        <a:ext cx="887941" cy="887941"/>
      </dsp:txXfrm>
    </dsp:sp>
    <dsp:sp modelId="{80721FFA-3829-42C2-AAF6-3CC4CE4A534E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21696" y="2253558"/>
        <a:ext cx="18845" cy="18845"/>
      </dsp:txXfrm>
    </dsp:sp>
    <dsp:sp modelId="{82380627-1B00-420F-8CD6-33F25E5C88CF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303467" y="1819010"/>
        <a:ext cx="887941" cy="887941"/>
      </dsp:txXfrm>
    </dsp:sp>
    <dsp:sp modelId="{9A3854F1-0B92-4C61-98E6-D878DB614965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5377" y="3069878"/>
        <a:ext cx="18845" cy="18845"/>
      </dsp:txXfrm>
    </dsp:sp>
    <dsp:sp modelId="{78961916-5F6F-4221-8EA9-3FDB19A589F7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670829" y="3451649"/>
        <a:ext cx="887941" cy="887941"/>
      </dsp:txXfrm>
    </dsp:sp>
    <dsp:sp modelId="{69BC8933-926F-4D3C-9C95-24C991EF9EBF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89058" y="2253558"/>
        <a:ext cx="18845" cy="18845"/>
      </dsp:txXfrm>
    </dsp:sp>
    <dsp:sp modelId="{A0482804-FA7F-40B9-84EF-8AFCE44AD55B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038191" y="1819010"/>
        <a:ext cx="887941" cy="887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081B8-D716-446D-8BA4-8A576D6CF7F7}">
      <dsp:nvSpPr>
        <dsp:cNvPr id="0" name=""/>
        <dsp:cNvSpPr/>
      </dsp:nvSpPr>
      <dsp:spPr>
        <a:xfrm>
          <a:off x="3503" y="909159"/>
          <a:ext cx="1709734" cy="986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Существенны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99" y="938055"/>
        <a:ext cx="1651942" cy="928780"/>
      </dsp:txXfrm>
    </dsp:sp>
    <dsp:sp modelId="{D63B55DE-879C-475B-A522-6DB76B49D082}">
      <dsp:nvSpPr>
        <dsp:cNvPr id="0" name=""/>
        <dsp:cNvSpPr/>
      </dsp:nvSpPr>
      <dsp:spPr>
        <a:xfrm rot="21576482">
          <a:off x="1945733" y="1055320"/>
          <a:ext cx="492912" cy="6760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45735" y="1191026"/>
        <a:ext cx="345038" cy="405600"/>
      </dsp:txXfrm>
    </dsp:sp>
    <dsp:sp modelId="{257E123F-7EA2-43C4-9461-B3644CE0AF5C}">
      <dsp:nvSpPr>
        <dsp:cNvPr id="0" name=""/>
        <dsp:cNvSpPr/>
      </dsp:nvSpPr>
      <dsp:spPr>
        <a:xfrm>
          <a:off x="2643240" y="857257"/>
          <a:ext cx="1928617" cy="10527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4074" y="888091"/>
        <a:ext cx="1866949" cy="991092"/>
      </dsp:txXfrm>
    </dsp:sp>
    <dsp:sp modelId="{87DC1290-FFCF-403D-9E6A-DAB7BEFC7806}">
      <dsp:nvSpPr>
        <dsp:cNvPr id="0" name=""/>
        <dsp:cNvSpPr/>
      </dsp:nvSpPr>
      <dsp:spPr>
        <a:xfrm rot="18411">
          <a:off x="4786219" y="1053167"/>
          <a:ext cx="454461" cy="6760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786220" y="1188002"/>
        <a:ext cx="318123" cy="405600"/>
      </dsp:txXfrm>
    </dsp:sp>
    <dsp:sp modelId="{0D8B1F36-9C14-4CC9-BCB6-749575F3FFF0}">
      <dsp:nvSpPr>
        <dsp:cNvPr id="0" name=""/>
        <dsp:cNvSpPr/>
      </dsp:nvSpPr>
      <dsp:spPr>
        <a:xfrm>
          <a:off x="5429319" y="857257"/>
          <a:ext cx="2103613" cy="1083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Действенны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1055" y="888993"/>
        <a:ext cx="2040141" cy="1020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E0D73-89EA-43F5-9F8A-446D64B2AB87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694271" y="1842453"/>
        <a:ext cx="841056" cy="841056"/>
      </dsp:txXfrm>
    </dsp:sp>
    <dsp:sp modelId="{AA4DC4C6-37DF-431A-91E8-992202CA4DB3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26558" y="1354047"/>
        <a:ext cx="176483" cy="242645"/>
      </dsp:txXfrm>
    </dsp:sp>
    <dsp:sp modelId="{0F3BB635-2BB7-4E95-A84D-94FE6CABEA92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694271" y="177323"/>
        <a:ext cx="841056" cy="841056"/>
      </dsp:txXfrm>
    </dsp:sp>
    <dsp:sp modelId="{3466350A-DD59-483C-8BD6-70C3D94231AF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14170" y="2141658"/>
        <a:ext cx="176483" cy="242645"/>
      </dsp:txXfrm>
    </dsp:sp>
    <dsp:sp modelId="{D8991D25-BD2F-4D88-8B34-46C1A00EA4EB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59401" y="1842453"/>
        <a:ext cx="841056" cy="841056"/>
      </dsp:txXfrm>
    </dsp:sp>
    <dsp:sp modelId="{AF5EACCA-BDAE-4BDE-90E0-744055CB5FC9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26558" y="2929271"/>
        <a:ext cx="176483" cy="242645"/>
      </dsp:txXfrm>
    </dsp:sp>
    <dsp:sp modelId="{2A5EB82C-55A7-4479-8A90-7BF77D549EC0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694271" y="3507583"/>
        <a:ext cx="841056" cy="841056"/>
      </dsp:txXfrm>
    </dsp:sp>
    <dsp:sp modelId="{F0091AC0-BA1B-46AD-AB70-ACCD5EA746B7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238946" y="2141658"/>
        <a:ext cx="176483" cy="242645"/>
      </dsp:txXfrm>
    </dsp:sp>
    <dsp:sp modelId="{DBF96C54-6845-483D-B79E-87E57A7A9D4D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029141" y="1842453"/>
        <a:ext cx="841056" cy="841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FB246-191A-418D-9C21-EBB4C452B626}">
      <dsp:nvSpPr>
        <dsp:cNvPr id="0" name=""/>
        <dsp:cNvSpPr/>
      </dsp:nvSpPr>
      <dsp:spPr>
        <a:xfrm>
          <a:off x="2209757" y="1578516"/>
          <a:ext cx="1718023" cy="153279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Виды ситуаций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61356" y="1802989"/>
        <a:ext cx="1214825" cy="1083852"/>
      </dsp:txXfrm>
    </dsp:sp>
    <dsp:sp modelId="{5C3FC2E6-96C7-4FE5-8FEC-7E5F63D990A9}">
      <dsp:nvSpPr>
        <dsp:cNvPr id="0" name=""/>
        <dsp:cNvSpPr/>
      </dsp:nvSpPr>
      <dsp:spPr>
        <a:xfrm rot="16200000">
          <a:off x="2902971" y="1062121"/>
          <a:ext cx="331596" cy="42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52711" y="1197042"/>
        <a:ext cx="232117" cy="255542"/>
      </dsp:txXfrm>
    </dsp:sp>
    <dsp:sp modelId="{00B2A04D-60F5-4F87-9C2E-2487144C3F84}">
      <dsp:nvSpPr>
        <dsp:cNvPr id="0" name=""/>
        <dsp:cNvSpPr/>
      </dsp:nvSpPr>
      <dsp:spPr>
        <a:xfrm>
          <a:off x="1871333" y="231605"/>
          <a:ext cx="2394871" cy="72125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Выбор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22054" y="337230"/>
        <a:ext cx="1693429" cy="510006"/>
      </dsp:txXfrm>
    </dsp:sp>
    <dsp:sp modelId="{ED03A008-E091-4DBA-B651-803F4AEBB9FA}">
      <dsp:nvSpPr>
        <dsp:cNvPr id="0" name=""/>
        <dsp:cNvSpPr/>
      </dsp:nvSpPr>
      <dsp:spPr>
        <a:xfrm rot="20930702">
          <a:off x="3950826" y="1933192"/>
          <a:ext cx="251934" cy="42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51540" y="2025684"/>
        <a:ext cx="176354" cy="255542"/>
      </dsp:txXfrm>
    </dsp:sp>
    <dsp:sp modelId="{F78A1D30-D758-49F7-875D-CC6C3EB41FF6}">
      <dsp:nvSpPr>
        <dsp:cNvPr id="0" name=""/>
        <dsp:cNvSpPr/>
      </dsp:nvSpPr>
      <dsp:spPr>
        <a:xfrm>
          <a:off x="4154611" y="1452932"/>
          <a:ext cx="2183297" cy="92521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Неопределённость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4347" y="1588426"/>
        <a:ext cx="1543825" cy="654225"/>
      </dsp:txXfrm>
    </dsp:sp>
    <dsp:sp modelId="{DCF3CB84-2E4D-46CF-BC08-B5D1827F9809}">
      <dsp:nvSpPr>
        <dsp:cNvPr id="0" name=""/>
        <dsp:cNvSpPr/>
      </dsp:nvSpPr>
      <dsp:spPr>
        <a:xfrm rot="2900189">
          <a:off x="3632155" y="2916982"/>
          <a:ext cx="270287" cy="42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645747" y="2971875"/>
        <a:ext cx="189201" cy="255542"/>
      </dsp:txXfrm>
    </dsp:sp>
    <dsp:sp modelId="{EFFBC9C1-8313-4312-91F0-5F257E76E3F5}">
      <dsp:nvSpPr>
        <dsp:cNvPr id="0" name=""/>
        <dsp:cNvSpPr/>
      </dsp:nvSpPr>
      <dsp:spPr>
        <a:xfrm rot="20635571">
          <a:off x="3215827" y="3301138"/>
          <a:ext cx="2181217" cy="86937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Несоответствие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35259" y="3428454"/>
        <a:ext cx="1542353" cy="614738"/>
      </dsp:txXfrm>
    </dsp:sp>
    <dsp:sp modelId="{50D95B85-19B5-4891-9040-4F6D9891E381}">
      <dsp:nvSpPr>
        <dsp:cNvPr id="0" name=""/>
        <dsp:cNvSpPr/>
      </dsp:nvSpPr>
      <dsp:spPr>
        <a:xfrm rot="7593480">
          <a:off x="2274024" y="2996762"/>
          <a:ext cx="306944" cy="42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347489" y="3044960"/>
        <a:ext cx="214861" cy="255542"/>
      </dsp:txXfrm>
    </dsp:sp>
    <dsp:sp modelId="{F2272701-44EF-4A21-95EE-17850A2A8B37}">
      <dsp:nvSpPr>
        <dsp:cNvPr id="0" name=""/>
        <dsp:cNvSpPr/>
      </dsp:nvSpPr>
      <dsp:spPr>
        <a:xfrm rot="472645">
          <a:off x="825865" y="3437028"/>
          <a:ext cx="2282570" cy="78698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Неожиданность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0140" y="3552279"/>
        <a:ext cx="1614020" cy="556481"/>
      </dsp:txXfrm>
    </dsp:sp>
    <dsp:sp modelId="{A0FA195D-8B23-4D49-A780-88B1E736F189}">
      <dsp:nvSpPr>
        <dsp:cNvPr id="0" name=""/>
        <dsp:cNvSpPr/>
      </dsp:nvSpPr>
      <dsp:spPr>
        <a:xfrm rot="11684131">
          <a:off x="1914801" y="1860587"/>
          <a:ext cx="244299" cy="42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986886" y="1955089"/>
        <a:ext cx="171009" cy="255542"/>
      </dsp:txXfrm>
    </dsp:sp>
    <dsp:sp modelId="{4C542E87-8678-4959-BA95-7B218CB9D15C}">
      <dsp:nvSpPr>
        <dsp:cNvPr id="0" name=""/>
        <dsp:cNvSpPr/>
      </dsp:nvSpPr>
      <dsp:spPr>
        <a:xfrm>
          <a:off x="194234" y="1428760"/>
          <a:ext cx="1742411" cy="77852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Конфликт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404" y="1542773"/>
        <a:ext cx="1232071" cy="55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5680-453F-4C30-B885-E210C400370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3592-BAAB-4BF0-B1B8-3F596EFF3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3592-BAAB-4BF0-B1B8-3F596EFF3BC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90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D42D-7045-4586-A6EF-2FAFBD5A673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F93E-6FC8-4E3B-A0BA-87231012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12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12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ortfoliobib.ucoz.ru/shablon/fon_schernil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986" y="214290"/>
            <a:ext cx="7901014" cy="1225536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№8» 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Левокумского муниципального округа Ставропольского края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214554"/>
            <a:ext cx="5286412" cy="4214818"/>
          </a:xfrm>
        </p:spPr>
        <p:txBody>
          <a:bodyPr/>
          <a:lstStyle/>
          <a:p>
            <a:pPr lvl="0" algn="ctr">
              <a:buNone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педагогического проекта по теме: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«Роль проблемного обучения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активизации самостоятельной познавательной деятельности учащихся начальных классов»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 algn="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Чаракова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Абдулаевна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500042"/>
            <a:ext cx="933103" cy="674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41" y="274638"/>
            <a:ext cx="7929619" cy="628654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1071546"/>
            <a:ext cx="65008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  <a:tab pos="6619875" algn="r"/>
              </a:tabLst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Исследователи</a:t>
            </a:r>
            <a:r>
              <a:rPr kumimoji="0" lang="ru-RU" sz="2800" b="1" i="0" u="none" strike="noStrike" normalizeH="0" dirty="0" smtClean="0">
                <a:ln w="11430"/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проблемного обучения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  <a:tab pos="6619875" algn="r"/>
              </a:tabLst>
            </a:pPr>
            <a:endParaRPr kumimoji="0" lang="ru-RU" sz="2400" i="0" u="none" strike="noStrike" normalizeH="0" baseline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200525" algn="l"/>
                <a:tab pos="6619875" algn="r"/>
              </a:tabLst>
            </a:pPr>
            <a:endParaRPr kumimoji="0" lang="ru-RU" sz="1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5861">
            <a:off x="6434834" y="3092200"/>
            <a:ext cx="898803" cy="14066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57422" y="178592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200525" algn="l"/>
                <a:tab pos="6619875" algn="r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С.Л. Рубинштейн,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  <a:tab pos="6619875" algn="r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200525" algn="l"/>
                <a:tab pos="6619875" algn="r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М.Н.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Скаткин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  <a:tab pos="6619875" algn="r"/>
              </a:tabLs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200525" algn="l"/>
                <a:tab pos="6619875" algn="r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Ю.К.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  <a:tab pos="6619875" algn="r"/>
              </a:tabLs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200525" algn="l"/>
                <a:tab pos="6619875" algn="r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И.Я.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Лернер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  <a:tab pos="6619875" algn="r"/>
              </a:tabLs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200525" algn="l"/>
                <a:tab pos="6619875" algn="r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Г.А.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Цукерман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  <a:tab pos="6619875" algn="r"/>
              </a:tabLs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2454 C 0.00087 0.0125 0.0066 0.0007 0.00885 0.00209 C 0.01111 0.00347 0.00712 0.0331 0.00885 0.0338 C 0.01059 0.03449 0.01701 0.00787 0.01962 0.00672 C 0.02205 0.00533 0.02153 0.02755 0.02361 0.02709 C 0.02569 0.02639 0.03003 0.00417 0.0316 0.0044 C 0.03333 0.00463 0.03055 0.02847 0.03298 0.02917 C 0.03541 0.02986 0.04375 0.00903 0.04635 0.0088 C 0.04896 0.00857 0.04722 0.02477 0.04896 0.02709 C 0.05069 0.02917 0.0559 0.01968 0.05712 0.02246 C 0.0585 0.025 0.05712 0.03935 0.05712 0.04283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2080"/>
            <a:ext cx="7929619" cy="62865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21431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042944"/>
            <a:ext cx="6984776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формирование познавательного интереса у учащихся в ходе проблемного обучения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5329" y="2327782"/>
            <a:ext cx="5184576" cy="226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0525" algn="l"/>
                <a:tab pos="6619875" algn="r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0525" algn="l"/>
                <a:tab pos="6619875" algn="r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«Скажи мне, и я забуду,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0525" algn="l"/>
                <a:tab pos="6619875" algn="r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 мне, и я запомню,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0525" algn="l"/>
                <a:tab pos="6619875" algn="r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 мне действовать самому,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0525" algn="l"/>
                <a:tab pos="6619875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научусь».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5425" y="4739415"/>
            <a:ext cx="1375761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0525" algn="l"/>
                <a:tab pos="6619875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Конфуций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5861">
            <a:off x="6349146" y="3252953"/>
            <a:ext cx="898803" cy="14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3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2454 C 0.00087 0.0125 0.0066 0.0007 0.00885 0.00209 C 0.01111 0.00347 0.00712 0.0331 0.00885 0.0338 C 0.01059 0.03449 0.01701 0.00787 0.01962 0.00672 C 0.02205 0.00533 0.02153 0.02755 0.02361 0.02709 C 0.02569 0.02639 0.03003 0.00417 0.0316 0.0044 C 0.03333 0.00463 0.03055 0.02847 0.03298 0.02917 C 0.03541 0.02986 0.04375 0.00903 0.04635 0.0088 C 0.04896 0.00857 0.04722 0.02477 0.04896 0.02709 C 0.05069 0.02917 0.0559 0.01968 0.05712 0.02246 C 0.0585 0.025 0.05712 0.03935 0.05712 0.04283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1928802"/>
            <a:ext cx="750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– это формирование познавательного интереса у учащихся в ходе проблемного обучения.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8576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«Скажи мне - и я забуду,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покажи мне – и я запомню,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 мне действовать самому –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я научусь»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1"/>
            <a:ext cx="9144000" cy="7010400"/>
          </a:xfrm>
          <a:prstGeom prst="rect">
            <a:avLst/>
          </a:prstGeom>
          <a:noFill/>
        </p:spPr>
      </p:pic>
      <p:pic>
        <p:nvPicPr>
          <p:cNvPr id="15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869" y="274639"/>
            <a:ext cx="7852125" cy="6583361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68375" y="214290"/>
            <a:ext cx="7935675" cy="515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400" b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altLang="ru-RU" sz="2400" b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Актуальность проблемных уроков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i="1" kern="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 i="1" kern="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 i="1" kern="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 i="1" kern="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i="1" kern="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900" b="1" i="1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                                  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3542020"/>
              </p:ext>
            </p:extLst>
          </p:nvPr>
        </p:nvGraphicFramePr>
        <p:xfrm>
          <a:off x="1214381" y="1500174"/>
          <a:ext cx="7929619" cy="280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Рисунок 16" descr="image-23-01-21-12-22.png"/>
          <p:cNvPicPr/>
          <p:nvPr/>
        </p:nvPicPr>
        <p:blipFill>
          <a:blip r:embed="rId12" cstate="print"/>
          <a:stretch>
            <a:fillRect/>
          </a:stretch>
        </p:blipFill>
        <p:spPr>
          <a:xfrm rot="315861">
            <a:off x="6517541" y="3536518"/>
            <a:ext cx="717133" cy="116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99494" y="705603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Основные виды проблемного урока</a:t>
            </a:r>
          </a:p>
        </p:txBody>
      </p:sp>
      <p:sp>
        <p:nvSpPr>
          <p:cNvPr id="9" name="Овал 8"/>
          <p:cNvSpPr/>
          <p:nvPr/>
        </p:nvSpPr>
        <p:spPr>
          <a:xfrm rot="938762">
            <a:off x="1014721" y="2576951"/>
            <a:ext cx="2114365" cy="9286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57464" y="1320104"/>
            <a:ext cx="650057" cy="130562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rot="247210">
            <a:off x="3167705" y="2974892"/>
            <a:ext cx="1801910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</p:txBody>
      </p:sp>
      <p:sp>
        <p:nvSpPr>
          <p:cNvPr id="14" name="Овал 13"/>
          <p:cNvSpPr/>
          <p:nvPr/>
        </p:nvSpPr>
        <p:spPr>
          <a:xfrm rot="21280386">
            <a:off x="5076931" y="2749612"/>
            <a:ext cx="1801910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-модуль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21089966">
            <a:off x="6973080" y="2492413"/>
            <a:ext cx="1854804" cy="9709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061973" y="1428736"/>
            <a:ext cx="9961" cy="148271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0694" y="1285860"/>
            <a:ext cx="318066" cy="14106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29454" y="1285860"/>
            <a:ext cx="666882" cy="114300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20762049">
            <a:off x="6295500" y="3507483"/>
            <a:ext cx="803442" cy="89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2454 C 0.00086 0.0125 0.00659 0.00069 0.00885 0.00208 C 0.01111 0.00347 0.00711 0.0331 0.00885 0.0338 C 0.01059 0.03449 0.01701 0.00787 0.01961 0.00671 C 0.02204 0.00532 0.02152 0.02755 0.02361 0.02708 C 0.02569 0.02639 0.03003 0.00417 0.03159 0.0044 C 0.03333 0.00463 0.03055 0.02847 0.03298 0.02917 C 0.03541 0.02986 0.04375 0.00903 0.04635 0.0088 C 0.04895 0.00856 0.04722 0.02477 0.04895 0.02708 C 0.05069 0.02917 0.0559 0.01967 0.05711 0.02245 C 0.0585 0.025 0.05711 0.03935 0.05711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pic>
        <p:nvPicPr>
          <p:cNvPr id="1026" name="Picture 2" descr="C:\Users\Admin\Desktop\+дебют, урок, Чаракова А.А., МКОУ СОШ 8\20210118_094623.jpg"/>
          <p:cNvPicPr>
            <a:picLocks noChangeAspect="1" noChangeArrowheads="1"/>
          </p:cNvPicPr>
          <p:nvPr/>
        </p:nvPicPr>
        <p:blipFill>
          <a:blip r:embed="rId4" cstate="print"/>
          <a:srcRect t="14286" b="32468"/>
          <a:stretch>
            <a:fillRect/>
          </a:stretch>
        </p:blipFill>
        <p:spPr bwMode="auto">
          <a:xfrm>
            <a:off x="1214415" y="2864640"/>
            <a:ext cx="3214709" cy="263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71604" y="5715016"/>
            <a:ext cx="2322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Урок-путешествие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50004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уроки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8625" y="1285860"/>
            <a:ext cx="3256713" cy="2447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786446" y="378619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Урок-праздник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-23-01-21-12-22.png"/>
          <p:cNvPicPr/>
          <p:nvPr/>
        </p:nvPicPr>
        <p:blipFill>
          <a:blip r:embed="rId6" cstate="print"/>
          <a:stretch>
            <a:fillRect/>
          </a:stretch>
        </p:blipFill>
        <p:spPr>
          <a:xfrm rot="196814">
            <a:off x="7526009" y="3772589"/>
            <a:ext cx="449964" cy="8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5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4784"/>
            <a:ext cx="7929619" cy="628654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026767" y="1819835"/>
            <a:ext cx="2313466" cy="127440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4040703" y="656120"/>
            <a:ext cx="7786687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kern="0" dirty="0" smtClean="0">
                <a:solidFill>
                  <a:srgbClr val="002060"/>
                </a:solidFill>
              </a:rPr>
              <a:t>создание условий</a:t>
            </a:r>
          </a:p>
          <a:p>
            <a:pPr>
              <a:lnSpc>
                <a:spcPct val="80000"/>
              </a:lnSpc>
            </a:pPr>
            <a:endParaRPr lang="ru-RU" altLang="ru-RU" kern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kern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kern="0" dirty="0" smtClean="0">
                <a:solidFill>
                  <a:srgbClr val="000000"/>
                </a:solidFill>
              </a:rPr>
              <a:t>           </a:t>
            </a:r>
            <a:r>
              <a:rPr lang="ru-RU" altLang="ru-RU" sz="2000" b="1" kern="0" dirty="0" smtClean="0">
                <a:solidFill>
                  <a:srgbClr val="002060"/>
                </a:solidFill>
              </a:rPr>
              <a:t>создание </a:t>
            </a:r>
            <a:r>
              <a:rPr lang="ru-RU" altLang="ru-RU" sz="2000" b="1" kern="0" dirty="0">
                <a:solidFill>
                  <a:srgbClr val="002060"/>
                </a:solidFill>
              </a:rPr>
              <a:t>познавательных </a:t>
            </a:r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kern="0" dirty="0" smtClean="0">
                <a:solidFill>
                  <a:srgbClr val="002060"/>
                </a:solidFill>
              </a:rPr>
              <a:t>                      трудностей</a:t>
            </a:r>
          </a:p>
          <a:p>
            <a:pPr>
              <a:lnSpc>
                <a:spcPct val="80000"/>
              </a:lnSpc>
            </a:pPr>
            <a:endParaRPr lang="ru-RU" altLang="ru-RU" sz="2400" b="1" kern="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002060"/>
                </a:solidFill>
              </a:rPr>
              <a:t> </a:t>
            </a:r>
            <a:r>
              <a:rPr lang="ru-RU" altLang="ru-RU" sz="2400" b="1" kern="0" dirty="0" smtClean="0">
                <a:solidFill>
                  <a:srgbClr val="002060"/>
                </a:solidFill>
              </a:rPr>
              <a:t>           </a:t>
            </a:r>
            <a:r>
              <a:rPr lang="ru-RU" altLang="ru-RU" sz="2000" b="1" kern="0" dirty="0" smtClean="0">
                <a:solidFill>
                  <a:srgbClr val="002060"/>
                </a:solidFill>
              </a:rPr>
              <a:t>обеспечение  обучаемых</a:t>
            </a:r>
          </a:p>
          <a:p>
            <a:pPr>
              <a:lnSpc>
                <a:spcPct val="80000"/>
              </a:lnSpc>
            </a:pPr>
            <a:r>
              <a:rPr lang="ru-RU" altLang="ru-RU" sz="2000" b="1" kern="0" dirty="0" smtClean="0">
                <a:solidFill>
                  <a:srgbClr val="002060"/>
                </a:solidFill>
              </a:rPr>
              <a:t>            совокупностью знаний</a:t>
            </a:r>
            <a:endParaRPr lang="ru-RU" altLang="ru-RU" sz="2400" b="1" kern="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b="1" kern="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kern="0" dirty="0" smtClean="0">
                <a:solidFill>
                  <a:srgbClr val="002060"/>
                </a:solidFill>
              </a:rPr>
              <a:t>формирование умений</a:t>
            </a:r>
          </a:p>
          <a:p>
            <a:pPr>
              <a:lnSpc>
                <a:spcPct val="80000"/>
              </a:lnSpc>
            </a:pPr>
            <a:r>
              <a:rPr lang="ru-RU" altLang="ru-RU" sz="2000" b="1" kern="0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kern="0" dirty="0">
                <a:solidFill>
                  <a:srgbClr val="002060"/>
                </a:solidFill>
              </a:rPr>
              <a:t>решения </a:t>
            </a:r>
            <a:r>
              <a:rPr lang="ru-RU" altLang="ru-RU" sz="2000" b="1" kern="0" dirty="0" smtClean="0">
                <a:solidFill>
                  <a:srgbClr val="002060"/>
                </a:solidFill>
              </a:rPr>
              <a:t>проблем</a:t>
            </a:r>
            <a:endParaRPr lang="ru-RU" altLang="ru-RU" sz="2000" b="1" kern="0" dirty="0">
              <a:solidFill>
                <a:srgbClr val="002060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1837136">
            <a:off x="3334507" y="3222598"/>
            <a:ext cx="798805" cy="36119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20762049">
            <a:off x="7189816" y="3575952"/>
            <a:ext cx="803442" cy="890728"/>
          </a:xfrm>
          <a:prstGeom prst="rect">
            <a:avLst/>
          </a:prstGeom>
        </p:spPr>
      </p:pic>
      <p:sp>
        <p:nvSpPr>
          <p:cNvPr id="19" name="Штриховая стрелка вправо 18"/>
          <p:cNvSpPr/>
          <p:nvPr/>
        </p:nvSpPr>
        <p:spPr>
          <a:xfrm rot="21244399">
            <a:off x="3510431" y="1805693"/>
            <a:ext cx="906325" cy="36494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526851" y="2469444"/>
            <a:ext cx="906325" cy="36494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19406867">
            <a:off x="3299270" y="1255639"/>
            <a:ext cx="906325" cy="36494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2454 C 0.00087 0.0125 0.0066 0.0007 0.00885 0.00209 C 0.01111 0.00347 0.00712 0.0331 0.00885 0.0338 C 0.01059 0.03449 0.01701 0.00787 0.01962 0.00672 C 0.02205 0.00533 0.02153 0.02755 0.02361 0.02709 C 0.02569 0.02639 0.03003 0.00417 0.0316 0.0044 C 0.03333 0.00463 0.03055 0.02847 0.03298 0.02917 C 0.03542 0.02986 0.04375 0.00903 0.04635 0.0088 C 0.04896 0.00857 0.04722 0.02477 0.04896 0.02709 C 0.05069 0.02917 0.0559 0.01968 0.05712 0.02246 C 0.05851 0.025 0.05712 0.03935 0.05712 0.04283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79703" y="846138"/>
            <a:ext cx="73071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fontAlgn="auto">
              <a:spcAft>
                <a:spcPts val="0"/>
              </a:spcAft>
              <a:buClr>
                <a:srgbClr val="FA8D3D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 учебной проблемы </a:t>
            </a:r>
            <a:br>
              <a:rPr lang="ru-RU" sz="2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 rot="15625008">
            <a:off x="2449288" y="2597589"/>
            <a:ext cx="4572000" cy="7184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>
              <a:lnSpc>
                <a:spcPct val="200000"/>
              </a:lnSpc>
              <a:buClr>
                <a:prstClr val="black"/>
              </a:buClr>
              <a:buSzPct val="80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Мотивирующий прием</a:t>
            </a:r>
          </a:p>
        </p:txBody>
      </p:sp>
      <p:sp>
        <p:nvSpPr>
          <p:cNvPr id="6" name="Прямоугольник 5"/>
          <p:cNvSpPr/>
          <p:nvPr/>
        </p:nvSpPr>
        <p:spPr>
          <a:xfrm rot="17196261">
            <a:off x="96390" y="3394074"/>
            <a:ext cx="4887364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>
              <a:lnSpc>
                <a:spcPct val="200000"/>
              </a:lnSpc>
              <a:buClr>
                <a:prstClr val="black"/>
              </a:buClr>
              <a:buSzPct val="80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проблемной ситуации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415104">
            <a:off x="1654592" y="3210605"/>
            <a:ext cx="4245586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>
              <a:lnSpc>
                <a:spcPct val="200000"/>
              </a:lnSpc>
              <a:buClr>
                <a:prstClr val="black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Подводящий к теме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5861">
            <a:off x="6473011" y="3118104"/>
            <a:ext cx="898803" cy="140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544" y="262266"/>
            <a:ext cx="7929619" cy="62865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53694" y="2422692"/>
            <a:ext cx="309732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altLang="ru-RU" sz="2400" b="1" i="1" kern="0" dirty="0" smtClean="0">
              <a:solidFill>
                <a:srgbClr val="FF0000"/>
              </a:solidFill>
            </a:endParaRPr>
          </a:p>
          <a:p>
            <a:pPr algn="ctr"/>
            <a:endParaRPr lang="ru-RU" altLang="ru-RU" sz="2400" b="1" i="1" kern="0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       </a:t>
            </a:r>
            <a:r>
              <a:rPr lang="ru-RU" altLang="ru-RU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</a:t>
            </a:r>
            <a:endParaRPr lang="ru-RU" altLang="ru-RU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768784">
            <a:off x="4619760" y="1719259"/>
            <a:ext cx="406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собственные и нарицательные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1317" y="622715"/>
            <a:ext cx="4580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 меня хорошо получается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2976" y="714356"/>
            <a:ext cx="3263642" cy="1346017"/>
          </a:xfrm>
          <a:prstGeom prst="cloudCallout">
            <a:avLst>
              <a:gd name="adj1" fmla="val -57097"/>
              <a:gd name="adj2" fmla="val 4820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ru-RU" altLang="ru-RU" sz="2400" b="1" i="1" kern="0" dirty="0">
                <a:solidFill>
                  <a:srgbClr val="FF0000"/>
                </a:solidFill>
              </a:rPr>
              <a:t>Подводящий к теме диалог</a:t>
            </a:r>
          </a:p>
          <a:p>
            <a:pPr algn="ctr"/>
            <a:endParaRPr lang="ru-RU" altLang="ru-RU" sz="2000" b="1" i="1" kern="0" dirty="0">
              <a:solidFill>
                <a:srgbClr val="FF0000"/>
              </a:solidFill>
            </a:endParaRPr>
          </a:p>
          <a:p>
            <a:pPr algn="ctr"/>
            <a:endParaRPr lang="ru-RU" altLang="ru-RU" sz="2000" b="1" kern="0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5861">
            <a:off x="6479069" y="3391873"/>
            <a:ext cx="757896" cy="1117767"/>
          </a:xfrm>
          <a:prstGeom prst="rect">
            <a:avLst/>
          </a:prstGeom>
        </p:spPr>
      </p:pic>
      <p:pic>
        <p:nvPicPr>
          <p:cNvPr id="16388" name="Picture 4" descr="https://i.gifer.com/embedded/download/6k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86190"/>
            <a:ext cx="857256" cy="1885963"/>
          </a:xfrm>
          <a:prstGeom prst="rect">
            <a:avLst/>
          </a:prstGeom>
          <a:noFill/>
        </p:spPr>
      </p:pic>
      <p:pic>
        <p:nvPicPr>
          <p:cNvPr id="16390" name="Picture 6" descr="https://ds02.infourok.ru/uploads/ex/046e/00008d25-9e28dccd/13/hello_html_2575a3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988598"/>
            <a:ext cx="1000132" cy="116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071570" y="1052736"/>
            <a:ext cx="3642777" cy="5590974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групповая;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000" b="1" kern="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работа в парах;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000" b="1" kern="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индивидуальная;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000" b="1" kern="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коллективная;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kern="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975766" y="1052737"/>
            <a:ext cx="3598863" cy="558614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проблемное изложение знаний;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подводящий к теме диалог;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частично-поисковый;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да-нет-ка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 фокальных 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объектов;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«снежный ком»;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мозаичная группа или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мозговой штурм;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«атака веером»;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«опорные схемы»;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417622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Формы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67165" y="39767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Методы и приёмы </a:t>
            </a:r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282" y="0"/>
            <a:ext cx="9358282" cy="6858001"/>
          </a:xfrm>
          <a:prstGeom prst="rect">
            <a:avLst/>
          </a:prstGeom>
          <a:noFill/>
        </p:spPr>
      </p:pic>
      <p:pic>
        <p:nvPicPr>
          <p:cNvPr id="17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50" y="245497"/>
            <a:ext cx="7929619" cy="6286544"/>
          </a:xfrm>
          <a:prstGeom prst="rect">
            <a:avLst/>
          </a:prstGeom>
          <a:noFill/>
        </p:spPr>
      </p:pic>
      <p:pic>
        <p:nvPicPr>
          <p:cNvPr id="16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571480"/>
            <a:ext cx="2688719" cy="2688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481" y="505613"/>
            <a:ext cx="2636912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84" y="3751241"/>
            <a:ext cx="3158546" cy="236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214942" y="3357562"/>
            <a:ext cx="240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«Да-нет-ка»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6143644"/>
            <a:ext cx="19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0553" y="3229338"/>
            <a:ext cx="234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age-23-01-21-12-22.png"/>
          <p:cNvPicPr/>
          <p:nvPr/>
        </p:nvPicPr>
        <p:blipFill>
          <a:blip r:embed="rId8" cstate="print"/>
          <a:stretch>
            <a:fillRect/>
          </a:stretch>
        </p:blipFill>
        <p:spPr>
          <a:xfrm rot="390601">
            <a:off x="6335428" y="3737396"/>
            <a:ext cx="449964" cy="8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642918"/>
            <a:ext cx="3681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Чаракова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Аминат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Абдулаевна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142984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  <a:endParaRPr lang="ru-RU" b="1" i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b="1" i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Стаж: </a:t>
            </a:r>
            <a:r>
              <a:rPr lang="ru-RU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года 6 месяцев</a:t>
            </a:r>
            <a:endParaRPr lang="ru-RU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357694"/>
            <a:ext cx="3992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altLang="ru-RU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кредо: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быть хорошим преподавателем, нужно любить то, что преподаешь и любить тех, кому преподаешь.      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В.О. Ключевский</a:t>
            </a:r>
            <a:endParaRPr lang="ru-RU" altLang="ru-RU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71480"/>
            <a:ext cx="1643074" cy="3608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173162" y="3181953"/>
          <a:ext cx="6797675" cy="1362456"/>
        </p:xfrm>
        <a:graphic>
          <a:graphicData uri="http://schemas.openxmlformats.org/drawingml/2006/table">
            <a:tbl>
              <a:tblPr/>
              <a:tblGrid>
                <a:gridCol w="2265680"/>
                <a:gridCol w="2265680"/>
                <a:gridCol w="2266315"/>
              </a:tblGrid>
              <a:tr h="1344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Родина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бабушка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сирень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дядя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герой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дедушка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гнездо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4228182"/>
              </p:ext>
            </p:extLst>
          </p:nvPr>
        </p:nvGraphicFramePr>
        <p:xfrm>
          <a:off x="1357290" y="2428868"/>
          <a:ext cx="6096000" cy="1783080"/>
        </p:xfrm>
        <a:graphic>
          <a:graphicData uri="http://schemas.openxmlformats.org/drawingml/2006/table">
            <a:tbl>
              <a:tblPr/>
              <a:tblGrid>
                <a:gridCol w="2031810"/>
                <a:gridCol w="2031810"/>
                <a:gridCol w="2032380"/>
              </a:tblGrid>
              <a:tr h="1174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Родина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бабушка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сирень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дядя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герой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дедушка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гнездо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окно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1124948">
            <a:off x="5283832" y="914802"/>
            <a:ext cx="3182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род имен существительных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142976" y="571480"/>
            <a:ext cx="3263642" cy="1500198"/>
          </a:xfrm>
          <a:prstGeom prst="cloudCallout">
            <a:avLst>
              <a:gd name="adj1" fmla="val -57097"/>
              <a:gd name="adj2" fmla="val 4820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ru-RU" altLang="ru-RU" sz="2400" b="1" i="1" kern="0" dirty="0" smtClean="0">
                <a:solidFill>
                  <a:srgbClr val="C00000"/>
                </a:solidFill>
              </a:rPr>
              <a:t>Проблемное изложение знаний</a:t>
            </a:r>
            <a:endParaRPr lang="ru-RU" altLang="ru-RU" sz="2400" b="1" i="1" kern="0" dirty="0">
              <a:solidFill>
                <a:srgbClr val="C00000"/>
              </a:solidFill>
            </a:endParaRPr>
          </a:p>
          <a:p>
            <a:pPr algn="ctr"/>
            <a:endParaRPr lang="ru-RU" altLang="ru-RU" sz="2000" b="1" i="1" kern="0" dirty="0">
              <a:solidFill>
                <a:srgbClr val="FF0000"/>
              </a:solidFill>
            </a:endParaRPr>
          </a:p>
          <a:p>
            <a:pPr algn="ctr"/>
            <a:endParaRPr lang="ru-RU" altLang="ru-RU" sz="2000" b="1" kern="0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4316">
            <a:off x="7469141" y="3804876"/>
            <a:ext cx="449964" cy="88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285852" y="500042"/>
            <a:ext cx="3286148" cy="1643073"/>
          </a:xfrm>
          <a:prstGeom prst="cloudCallout">
            <a:avLst>
              <a:gd name="adj1" fmla="val -57097"/>
              <a:gd name="adj2" fmla="val 4820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ru-RU" altLang="ru-RU" sz="2400" b="1" i="1" kern="0" dirty="0" smtClean="0">
                <a:solidFill>
                  <a:srgbClr val="C00000"/>
                </a:solidFill>
              </a:rPr>
              <a:t>Изложение с проблемным началом</a:t>
            </a:r>
            <a:endParaRPr lang="ru-RU" altLang="ru-RU" sz="2400" b="1" i="1" kern="0" dirty="0">
              <a:solidFill>
                <a:srgbClr val="C00000"/>
              </a:solidFill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1071538" y="2714620"/>
            <a:ext cx="2308222" cy="1295400"/>
            <a:chOff x="3346450" y="3429311"/>
            <a:chExt cx="2736850" cy="1295400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46450" y="3429311"/>
              <a:ext cx="2736850" cy="129540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ru-RU" altLang="ru-RU" kern="0">
                <a:solidFill>
                  <a:srgbClr val="000000"/>
                </a:solidFill>
              </a:endParaRPr>
            </a:p>
          </p:txBody>
        </p:sp>
        <p:sp>
          <p:nvSpPr>
            <p:cNvPr id="15" name="Прямоугольник 2"/>
            <p:cNvSpPr>
              <a:spLocks noChangeArrowheads="1"/>
            </p:cNvSpPr>
            <p:nvPr/>
          </p:nvSpPr>
          <p:spPr bwMode="auto">
            <a:xfrm>
              <a:off x="3685265" y="3715063"/>
              <a:ext cx="1815524" cy="646331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ru-RU" altLang="ru-RU" sz="3600" b="1" kern="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3200" b="1" kern="0" dirty="0" smtClean="0">
                  <a:solidFill>
                    <a:srgbClr val="000000"/>
                  </a:solidFill>
                </a:rPr>
                <a:t>кошка</a:t>
              </a:r>
              <a:endParaRPr lang="ru-RU" altLang="ru-RU" sz="32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143240" y="4143380"/>
            <a:ext cx="2214578" cy="1295400"/>
            <a:chOff x="3346450" y="3429311"/>
            <a:chExt cx="2736850" cy="1295400"/>
          </a:xfrm>
        </p:grpSpPr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46450" y="3429311"/>
              <a:ext cx="2736850" cy="129540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ru-RU" altLang="ru-RU" kern="0">
                <a:solidFill>
                  <a:srgbClr val="000000"/>
                </a:solidFill>
              </a:endParaRPr>
            </a:p>
          </p:txBody>
        </p:sp>
        <p:sp>
          <p:nvSpPr>
            <p:cNvPr id="18" name="Прямоугольник 2"/>
            <p:cNvSpPr>
              <a:spLocks noChangeArrowheads="1"/>
            </p:cNvSpPr>
            <p:nvPr/>
          </p:nvSpPr>
          <p:spPr bwMode="auto">
            <a:xfrm>
              <a:off x="3878615" y="3715063"/>
              <a:ext cx="1763258" cy="58477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ru-RU" altLang="ru-RU" sz="3200" b="1" kern="0" dirty="0" smtClean="0">
                  <a:solidFill>
                    <a:srgbClr val="000000"/>
                  </a:solidFill>
                </a:rPr>
                <a:t> серая</a:t>
              </a:r>
              <a:endParaRPr lang="ru-RU" altLang="ru-RU" sz="32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357818" y="2928934"/>
            <a:ext cx="2261383" cy="1143008"/>
            <a:chOff x="6252139" y="3460659"/>
            <a:chExt cx="2736850" cy="1295400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6252139" y="3460659"/>
              <a:ext cx="2736850" cy="129540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ru-RU" altLang="ru-RU" kern="0">
                <a:solidFill>
                  <a:srgbClr val="000000"/>
                </a:solidFill>
              </a:endParaRPr>
            </a:p>
          </p:txBody>
        </p:sp>
        <p:sp>
          <p:nvSpPr>
            <p:cNvPr id="21" name="Прямоугольник 3"/>
            <p:cNvSpPr>
              <a:spLocks noChangeArrowheads="1"/>
            </p:cNvSpPr>
            <p:nvPr/>
          </p:nvSpPr>
          <p:spPr bwMode="auto">
            <a:xfrm>
              <a:off x="6511515" y="3784509"/>
              <a:ext cx="2247913" cy="66274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ru-RU" altLang="ru-RU" sz="3200" b="1" kern="0" dirty="0" smtClean="0">
                  <a:solidFill>
                    <a:srgbClr val="000000"/>
                  </a:solidFill>
                </a:rPr>
                <a:t>идёт</a:t>
              </a:r>
              <a:endParaRPr lang="ru-RU" altLang="ru-RU" sz="3200" b="1" kern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Рисунок 18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4316">
            <a:off x="7540579" y="3876313"/>
            <a:ext cx="449964" cy="8884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056634">
            <a:off x="5283504" y="874431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предмета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i.gifer.com/origin/61/616c4de8a65b2a7b31f671189abdd0b7_w2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396589"/>
            <a:ext cx="631677" cy="143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57148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«Атака веером»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16954"/>
          <a:stretch>
            <a:fillRect/>
          </a:stretch>
        </p:blipFill>
        <p:spPr bwMode="auto">
          <a:xfrm rot="16200000">
            <a:off x="2585353" y="3486821"/>
            <a:ext cx="1687279" cy="285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285860"/>
            <a:ext cx="3169591" cy="240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85918" y="592933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Блоки вееров для групп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285860"/>
            <a:ext cx="3105189" cy="2458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age-23-01-21-12-22.png"/>
          <p:cNvPicPr/>
          <p:nvPr/>
        </p:nvPicPr>
        <p:blipFill>
          <a:blip r:embed="rId7" cstate="print"/>
          <a:stretch>
            <a:fillRect/>
          </a:stretch>
        </p:blipFill>
        <p:spPr>
          <a:xfrm rot="315861">
            <a:off x="6326316" y="3739581"/>
            <a:ext cx="582345" cy="894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-1071602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785786" y="857232"/>
          <a:ext cx="635798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Рисунок 13" descr="image-23-01-21-12-22.png"/>
          <p:cNvPicPr/>
          <p:nvPr/>
        </p:nvPicPr>
        <p:blipFill>
          <a:blip r:embed="rId12" cstate="print"/>
          <a:stretch>
            <a:fillRect/>
          </a:stretch>
        </p:blipFill>
        <p:spPr>
          <a:xfrm rot="315861">
            <a:off x="6479069" y="3391873"/>
            <a:ext cx="757896" cy="111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14414" y="3071810"/>
            <a:ext cx="1655762" cy="720725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500430" y="2928934"/>
            <a:ext cx="971550" cy="8985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076825" y="2924175"/>
            <a:ext cx="1439863" cy="865188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5214950"/>
            <a:ext cx="207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spc="720" dirty="0" smtClean="0"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P=(</a:t>
            </a:r>
            <a:r>
              <a:rPr lang="en-US" b="1" kern="10" spc="720" dirty="0" err="1" smtClean="0"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a+b</a:t>
            </a:r>
            <a:r>
              <a:rPr lang="en-US" b="1" kern="10" spc="720" dirty="0" smtClean="0"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)•2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1857353" y="3857628"/>
            <a:ext cx="2143142" cy="135732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521495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spc="720" dirty="0" smtClean="0"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P=a•4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2000232" y="3857628"/>
            <a:ext cx="1857387" cy="142876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4143380"/>
            <a:ext cx="87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10" spc="720" dirty="0" smtClean="0"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P-</a:t>
            </a:r>
            <a:r>
              <a:rPr lang="ru-RU" sz="2000" b="1" kern="10" spc="720" dirty="0" smtClean="0"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 rot="739823">
            <a:off x="5284588" y="1396265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Периметр треугольника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5861">
            <a:off x="6479069" y="3391873"/>
            <a:ext cx="757896" cy="1117767"/>
          </a:xfrm>
          <a:prstGeom prst="rect">
            <a:avLst/>
          </a:prstGeom>
        </p:spPr>
      </p:pic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285852" y="500043"/>
            <a:ext cx="3286148" cy="1500198"/>
          </a:xfrm>
          <a:prstGeom prst="cloudCallout">
            <a:avLst>
              <a:gd name="adj1" fmla="val -57097"/>
              <a:gd name="adj2" fmla="val 4820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endParaRPr lang="ru-RU" altLang="ru-RU" sz="2000" b="1" i="1" kern="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3108" y="8572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«Выбор»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85852" y="3357562"/>
            <a:ext cx="500066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× 4 =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+ 20 + 20 + 20 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WordArt 19"/>
          <p:cNvSpPr>
            <a:spLocks noChangeArrowheads="1" noChangeShapeType="1" noTextEdit="1"/>
          </p:cNvSpPr>
          <p:nvPr/>
        </p:nvSpPr>
        <p:spPr bwMode="auto">
          <a:xfrm rot="19418555">
            <a:off x="4000496" y="1500174"/>
            <a:ext cx="475456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357187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392906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285852" y="500043"/>
            <a:ext cx="3286148" cy="1500198"/>
          </a:xfrm>
          <a:prstGeom prst="cloudCallout">
            <a:avLst>
              <a:gd name="adj1" fmla="val -57097"/>
              <a:gd name="adj2" fmla="val 4820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endParaRPr lang="ru-RU" altLang="ru-RU" sz="2000" b="1" i="1" kern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78579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«Неожиданность»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18164">
            <a:off x="5072066" y="1081429"/>
            <a:ext cx="33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Конкретный смысл действия умножения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315861">
            <a:off x="6479069" y="3391873"/>
            <a:ext cx="757896" cy="111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43" y="285728"/>
            <a:ext cx="8153457" cy="62865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2332037"/>
            <a:ext cx="8229600" cy="4525963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первый этаж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школа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улица Ленина 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село Приозерское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Левокумский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Ставропольский край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Российская Федерация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материк Евразия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Северное полушарие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планета Земля </a:t>
            </a:r>
            <a:r>
              <a:rPr lang="ru-RU" sz="2800" dirty="0">
                <a:solidFill>
                  <a:srgbClr val="002060"/>
                </a:solidFill>
              </a:rPr>
              <a:t>→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система»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лифт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«Солнечная система», 3 класс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56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736"/>
            <a:ext cx="8229600" cy="1143000"/>
          </a:xfrm>
        </p:spPr>
        <p:txBody>
          <a:bodyPr/>
          <a:lstStyle/>
          <a:p>
            <a:r>
              <a:rPr lang="ru-RU" dirty="0" smtClean="0"/>
              <a:t>Исправьте предложения</a:t>
            </a:r>
            <a:endParaRPr lang="ru-RU" dirty="0"/>
          </a:p>
        </p:txBody>
      </p:sp>
      <p:pic>
        <p:nvPicPr>
          <p:cNvPr id="5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43" y="285728"/>
            <a:ext cx="8153457" cy="6286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71435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Исправьте предложения: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714488"/>
            <a:ext cx="6072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смотался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клубок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уже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ездил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самолёте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готовились встречать пернатых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замёрзла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льдом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43" y="285728"/>
            <a:ext cx="8153457" cy="628654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Чем мечтают стать некоторые предметы?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57290" y="17859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веник мечтает стать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мыльный пузырь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перышко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огородное чучело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снежная баба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43" y="285728"/>
            <a:ext cx="8153457" cy="628654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Что на что похоже? 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71604" y="17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настольная лампа на..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тыква на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арбуз на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люстра на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утюг на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afcb342aad7946dec379fa4830c2a9b2&amp;n=13"/>
          <p:cNvPicPr>
            <a:picLocks noChangeAspect="1" noChangeArrowheads="1"/>
          </p:cNvPicPr>
          <p:nvPr/>
        </p:nvPicPr>
        <p:blipFill>
          <a:blip r:embed="rId4"/>
          <a:srcRect r="1" b="33333"/>
          <a:stretch>
            <a:fillRect/>
          </a:stretch>
        </p:blipFill>
        <p:spPr bwMode="auto">
          <a:xfrm>
            <a:off x="1000100" y="272080"/>
            <a:ext cx="7858180" cy="635798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083" t="4487" b="3525"/>
          <a:stretch>
            <a:fillRect/>
          </a:stretch>
        </p:blipFill>
        <p:spPr bwMode="auto">
          <a:xfrm rot="16200000">
            <a:off x="3168414" y="-25198"/>
            <a:ext cx="2307106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9722" t="19551" b="21795"/>
          <a:stretch>
            <a:fillRect/>
          </a:stretch>
        </p:blipFill>
        <p:spPr bwMode="auto">
          <a:xfrm rot="16200000">
            <a:off x="3849225" y="2365825"/>
            <a:ext cx="2659995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71736" y="35716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001056" cy="6286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0004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Тройной эффект проблемного обучения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071546"/>
            <a:ext cx="571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отстаивать свою точку зрения</a:t>
            </a:r>
            <a:r>
              <a:rPr lang="ru-RU" altLang="ru-RU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ru-RU" altLang="ru-RU" sz="20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результативности;</a:t>
            </a:r>
          </a:p>
          <a:p>
            <a:pPr lvl="1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творческого потенциала;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ru-RU" altLang="ru-RU" sz="32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643202572"/>
              </p:ext>
            </p:extLst>
          </p:nvPr>
        </p:nvGraphicFramePr>
        <p:xfrm>
          <a:off x="5500694" y="3571876"/>
          <a:ext cx="300039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972298964"/>
              </p:ext>
            </p:extLst>
          </p:nvPr>
        </p:nvGraphicFramePr>
        <p:xfrm>
          <a:off x="1142976" y="3571876"/>
          <a:ext cx="278608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0430" y="285749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роста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071546"/>
            <a:ext cx="3860470" cy="2498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142976" y="3714752"/>
            <a:ext cx="409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«Проблемное обучение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чтения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классах»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 l="30415"/>
          <a:stretch>
            <a:fillRect/>
          </a:stretch>
        </p:blipFill>
        <p:spPr bwMode="auto">
          <a:xfrm>
            <a:off x="5572132" y="1071546"/>
            <a:ext cx="3000396" cy="2605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15008" y="364331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Открытый урок обучения грамоте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428604"/>
            <a:ext cx="592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по проекту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age-23-01-21-12-22.png"/>
          <p:cNvPicPr/>
          <p:nvPr/>
        </p:nvPicPr>
        <p:blipFill>
          <a:blip r:embed="rId6" cstate="print"/>
          <a:stretch>
            <a:fillRect/>
          </a:stretch>
        </p:blipFill>
        <p:spPr>
          <a:xfrm rot="20910050">
            <a:off x="5986743" y="3974204"/>
            <a:ext cx="516057" cy="6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2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001056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001056" cy="6286544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28728" y="3429000"/>
            <a:ext cx="5964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indent="536575" eaLnBrk="1" hangingPunct="1"/>
            <a:r>
              <a:rPr lang="ru-RU" altLang="ru-RU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altLang="ru-RU" sz="3600" i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572008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готовится к хорошему уроку всю жизнь… И чтобы дать ученикам искорку знаний, учителю надо впитать целое море света». </a:t>
            </a:r>
          </a:p>
        </p:txBody>
      </p:sp>
      <p:pic>
        <p:nvPicPr>
          <p:cNvPr id="11" name="Picture 2" descr="D:\Ася конкурс 2\фото\скачанные файлы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714356"/>
            <a:ext cx="2100302" cy="278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age-23-01-21-12-22.png"/>
          <p:cNvPicPr/>
          <p:nvPr/>
        </p:nvPicPr>
        <p:blipFill>
          <a:blip r:embed="rId5" cstate="print"/>
          <a:stretch>
            <a:fillRect/>
          </a:stretch>
        </p:blipFill>
        <p:spPr>
          <a:xfrm rot="20910050">
            <a:off x="6383431" y="3356357"/>
            <a:ext cx="822818" cy="106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392906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714488"/>
            <a:ext cx="2500330" cy="180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3000372"/>
            <a:ext cx="368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в паре с наставником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565" y="482202"/>
            <a:ext cx="3226867" cy="242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160" y="3691772"/>
            <a:ext cx="3203848" cy="240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59474" y="3022564"/>
            <a:ext cx="266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Администратор\Desktop\Видео обрезка\IMG_17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2590" y="491521"/>
            <a:ext cx="3098553" cy="2401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14480" y="614364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 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</a:t>
            </a:r>
          </a:p>
        </p:txBody>
      </p:sp>
      <p:pic>
        <p:nvPicPr>
          <p:cNvPr id="15" name="Рисунок 14" descr="image-23-01-21-12-22.png"/>
          <p:cNvPicPr/>
          <p:nvPr/>
        </p:nvPicPr>
        <p:blipFill>
          <a:blip r:embed="rId7" cstate="print"/>
          <a:stretch>
            <a:fillRect/>
          </a:stretch>
        </p:blipFill>
        <p:spPr>
          <a:xfrm rot="196814">
            <a:off x="6322206" y="3374337"/>
            <a:ext cx="622559" cy="12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4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29619" cy="62865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43042" y="50004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«Учитель года-2019»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428604"/>
            <a:ext cx="933103" cy="674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7298"/>
            <a:ext cx="3735095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357298"/>
            <a:ext cx="2143140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mage-23-01-21-12-22.png"/>
          <p:cNvPicPr/>
          <p:nvPr/>
        </p:nvPicPr>
        <p:blipFill>
          <a:blip r:embed="rId7" cstate="print"/>
          <a:stretch>
            <a:fillRect/>
          </a:stretch>
        </p:blipFill>
        <p:spPr>
          <a:xfrm rot="196814">
            <a:off x="6382909" y="3653425"/>
            <a:ext cx="378711" cy="8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2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afcb342aad7946dec379fa4830c2a9b2&amp;n=13"/>
          <p:cNvPicPr>
            <a:picLocks noChangeAspect="1" noChangeArrowheads="1"/>
          </p:cNvPicPr>
          <p:nvPr/>
        </p:nvPicPr>
        <p:blipFill>
          <a:blip r:embed="rId4"/>
          <a:srcRect r="1" b="33333"/>
          <a:stretch>
            <a:fillRect/>
          </a:stretch>
        </p:blipFill>
        <p:spPr bwMode="auto">
          <a:xfrm>
            <a:off x="1000100" y="285728"/>
            <a:ext cx="7858180" cy="6357982"/>
          </a:xfrm>
          <a:prstGeom prst="rect">
            <a:avLst/>
          </a:prstGeom>
          <a:noFill/>
        </p:spPr>
      </p:pic>
      <p:pic>
        <p:nvPicPr>
          <p:cNvPr id="7" name="Picture 2" descr="G:\фго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728" y="867779"/>
            <a:ext cx="5063169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5" y="3863181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«Роль проблемного обучения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активизации самостоятельной познавательной деятельности учащихся начальных классов»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285728"/>
            <a:ext cx="8001057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04224" y="3737291"/>
            <a:ext cx="507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«Умение учиться – это новообразование, которое в первую очередь связано с освоением формы учебного сотрудничества».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А.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Цукерман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ciced.ru/wp-content/uploads/participants-database/foto_cuker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846138"/>
            <a:ext cx="2571768" cy="255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age-23-01-21-12-22.png"/>
          <p:cNvPicPr/>
          <p:nvPr/>
        </p:nvPicPr>
        <p:blipFill>
          <a:blip r:embed="rId5" cstate="print"/>
          <a:stretch>
            <a:fillRect/>
          </a:stretch>
        </p:blipFill>
        <p:spPr>
          <a:xfrm rot="315861">
            <a:off x="6676885" y="2115344"/>
            <a:ext cx="1058917" cy="232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5" y="285728"/>
            <a:ext cx="8143933" cy="6286544"/>
          </a:xfrm>
          <a:prstGeom prst="rect">
            <a:avLst/>
          </a:prstGeom>
          <a:noFill/>
        </p:spPr>
      </p:pic>
      <p:pic>
        <p:nvPicPr>
          <p:cNvPr id="5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2428868"/>
            <a:ext cx="68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Системный подход, личностно-ориентированный, </a:t>
            </a:r>
            <a:r>
              <a:rPr lang="ru-RU" dirty="0" err="1" smtClean="0"/>
              <a:t>деятельностный</a:t>
            </a:r>
            <a:endParaRPr lang="ru-RU" dirty="0"/>
          </a:p>
        </p:txBody>
      </p:sp>
      <p:pic>
        <p:nvPicPr>
          <p:cNvPr id="12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643" y="302695"/>
            <a:ext cx="7929619" cy="62865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38252" y="2581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23574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27860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 rot="14113752">
            <a:off x="1182567" y="3672721"/>
            <a:ext cx="2278272" cy="21578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/>
          <p:cNvSpPr/>
          <p:nvPr/>
        </p:nvSpPr>
        <p:spPr>
          <a:xfrm rot="16571632">
            <a:off x="1018043" y="2051127"/>
            <a:ext cx="2187222" cy="56164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18088908">
            <a:off x="2208836" y="2131572"/>
            <a:ext cx="2791447" cy="54526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8987913">
            <a:off x="3247962" y="2741824"/>
            <a:ext cx="3382500" cy="56164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42913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628211">
            <a:off x="1265964" y="2135177"/>
            <a:ext cx="160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150710">
            <a:off x="2485946" y="2050150"/>
            <a:ext cx="21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006508">
            <a:off x="3698259" y="2988474"/>
            <a:ext cx="198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image-23-01-21-12-22.png"/>
          <p:cNvPicPr/>
          <p:nvPr/>
        </p:nvPicPr>
        <p:blipFill>
          <a:blip r:embed="rId8" cstate="print"/>
          <a:stretch>
            <a:fillRect/>
          </a:stretch>
        </p:blipFill>
        <p:spPr>
          <a:xfrm rot="820281">
            <a:off x="6639354" y="2881025"/>
            <a:ext cx="801900" cy="167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1" grpId="1" animBg="1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900igr.net/up/datai/259734/0003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4" descr="http://xn--80azac7c.xn--p1ai/wp-content/uploads/2016/09/fon-dlya-prezentacii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285728"/>
            <a:ext cx="8001057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428604"/>
            <a:ext cx="60037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важность и эффективность применения методов, приемов и форм проблемного обучения на уроках в начальной школе.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различные подходы в современной педагогике к проблемному обучению.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Раскрыть сущность  проблемного обучения.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Обозначить  условия успешности проблемного обучения.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методы, приемы и формы  проведения проблемных уроков.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Представить подборку проблемных заданий, способствующих интеллектуальному развитию школьников.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age-23-01-21-12-22.png"/>
          <p:cNvPicPr/>
          <p:nvPr/>
        </p:nvPicPr>
        <p:blipFill>
          <a:blip r:embed="rId4" cstate="print"/>
          <a:stretch>
            <a:fillRect/>
          </a:stretch>
        </p:blipFill>
        <p:spPr>
          <a:xfrm rot="909756">
            <a:off x="6713839" y="2974356"/>
            <a:ext cx="816185" cy="162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454 C 0.00087 0.0125 0.0066 0.0007 0.00886 0.00208 C 0.01111 0.00347 0.00712 0.0331 0.00886 0.0338 C 0.01059 0.03449 0.01701 0.00787 0.01962 0.00671 C 0.02205 0.00532 0.02153 0.02755 0.02361 0.02708 C 0.0257 0.02639 0.03004 0.00417 0.0316 0.0044 C 0.03333 0.00463 0.03056 0.02847 0.03299 0.02917 C 0.03542 0.02986 0.04375 0.00903 0.04636 0.0088 C 0.04896 0.00857 0.04722 0.02477 0.04896 0.02708 C 0.0507 0.02917 0.0559 0.01968 0.05712 0.02245 C 0.05851 0.025 0.05712 0.03935 0.05712 0.0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826</Words>
  <Application>Microsoft Office PowerPoint</Application>
  <PresentationFormat>Экран (4:3)</PresentationFormat>
  <Paragraphs>233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Муниципальное казенное общеобразовательное учреждение  «Средняя общеобразовательная школа №8»  Левокумского муниципального округа Ставропольского края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Системный лифт Тема «Солнечная система», 3 класс</vt:lpstr>
      <vt:lpstr>Исправьте предложения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140</cp:revision>
  <dcterms:created xsi:type="dcterms:W3CDTF">2021-01-23T07:42:53Z</dcterms:created>
  <dcterms:modified xsi:type="dcterms:W3CDTF">2021-03-23T09:06:18Z</dcterms:modified>
</cp:coreProperties>
</file>