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0" r:id="rId2"/>
    <p:sldId id="289" r:id="rId3"/>
    <p:sldId id="265" r:id="rId4"/>
    <p:sldId id="267" r:id="rId5"/>
    <p:sldId id="278" r:id="rId6"/>
    <p:sldId id="270" r:id="rId7"/>
    <p:sldId id="269" r:id="rId8"/>
    <p:sldId id="263" r:id="rId9"/>
    <p:sldId id="275" r:id="rId10"/>
    <p:sldId id="274" r:id="rId11"/>
    <p:sldId id="260" r:id="rId12"/>
    <p:sldId id="272" r:id="rId13"/>
    <p:sldId id="266" r:id="rId14"/>
    <p:sldId id="287" r:id="rId15"/>
    <p:sldId id="276" r:id="rId16"/>
    <p:sldId id="291" r:id="rId17"/>
    <p:sldId id="261" r:id="rId18"/>
    <p:sldId id="285" r:id="rId19"/>
    <p:sldId id="259" r:id="rId20"/>
    <p:sldId id="262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E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43E40-D8E8-409B-9CC7-F82AEE4730A1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412C7-99AF-496A-9D5F-89712E173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39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D0261-AE93-4CB2-9CFB-DFBE07A2A5F4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33479-59AF-4117-9935-F88F27A1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38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33479-59AF-4117-9935-F88F27A1301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41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92FE-1F2A-44C6-87CB-109B99FCDB4D}" type="datetime1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14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0AB-FB5C-42F6-BA2A-528517E6BB40}" type="datetime1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17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29D4-0B32-4D0B-94DF-3E8D335BCB90}" type="datetime1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3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C9F2-9000-4DC5-82CF-10DCE21C6CA3}" type="datetime1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8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4E42-2645-499B-BD1E-295A0C4A6628}" type="datetime1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852A-5088-4B3C-87E4-A167CB233403}" type="datetime1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2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20D5-7C38-497B-A335-B8DAE38AD718}" type="datetime1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5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EEF5-2673-480E-94C3-E38877BF9A6A}" type="datetime1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B85D-26E1-4F95-85AB-E9A84018B00E}" type="datetime1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4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B486-1791-4BA1-9975-8B3C3B900E7A}" type="datetime1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D302-6C3F-4BEE-B7F9-6C3DA408D29A}" type="datetime1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8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CF9E9-2765-47EB-AEC9-FF361483977E}" type="datetime1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88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5661248"/>
            <a:ext cx="37444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Умаханова Э.Н. 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428999"/>
            <a:ext cx="46434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Пользователь\Desktop\снимок экрана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t="12094" r="20949" b="10322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786314" y="5429264"/>
            <a:ext cx="3571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Умаханова Э.Н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392906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52632" y="408146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98473" y="3433677"/>
            <a:ext cx="157352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DBEEEB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8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593096" y="1432808"/>
            <a:ext cx="2460582" cy="1199336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Скорость – это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71259" y="2787190"/>
            <a:ext cx="2304256" cy="1339608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Чтобы найти расстояние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43775" y="4292566"/>
            <a:ext cx="2376266" cy="1243036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Чтобы найти время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43775" y="5535716"/>
            <a:ext cx="2736304" cy="1133644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Чтобы найти скорость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820574" y="1319779"/>
            <a:ext cx="3488034" cy="1376664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нужно расстояние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разделить 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время   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V=S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t</a:t>
            </a:r>
            <a:endParaRPr lang="ru-RU" sz="2400" b="1" dirty="0">
              <a:solidFill>
                <a:srgbClr val="00206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644009" y="2739579"/>
            <a:ext cx="3664599" cy="1339608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расстояние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, пройденное за единицу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времени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820573" y="4150328"/>
            <a:ext cx="3488035" cy="1369280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нужно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расстояние разделить 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скорость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t=S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V</a:t>
            </a:r>
            <a:endParaRPr lang="ru-RU" sz="2000" b="1" dirty="0">
              <a:solidFill>
                <a:srgbClr val="00206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828218" y="5441396"/>
            <a:ext cx="3480390" cy="1322284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нужно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умножить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скорость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время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     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S=V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t</a:t>
            </a:r>
            <a:endParaRPr lang="ru-RU" sz="2000" b="1" dirty="0">
              <a:solidFill>
                <a:srgbClr val="00206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9" y="163586"/>
            <a:ext cx="8072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  правильно ответы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120041" y="1948742"/>
            <a:ext cx="1523968" cy="16410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510544" y="2008111"/>
            <a:ext cx="1169876" cy="39956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1"/>
          </p:cNvCxnSpPr>
          <p:nvPr/>
        </p:nvCxnSpPr>
        <p:spPr>
          <a:xfrm flipV="1">
            <a:off x="3120041" y="4834968"/>
            <a:ext cx="1700532" cy="3942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014341" y="3589784"/>
            <a:ext cx="1806232" cy="25127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D393743-BC40-4803-AC48-076AC90B5069}" type="slidenum">
              <a:rPr lang="ru-RU" smtClean="0"/>
              <a:pPr algn="l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98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179173" y="1306813"/>
            <a:ext cx="2099444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543 ∙ 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4</a:t>
            </a:r>
          </a:p>
          <a:p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5292081" y="3301888"/>
            <a:ext cx="1872208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160 ∙ 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9</a:t>
            </a:r>
          </a:p>
          <a:p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15616" y="2162234"/>
            <a:ext cx="212515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149 ∙ 8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945031" y="1331972"/>
            <a:ext cx="2270175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222 ∙ 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50</a:t>
            </a:r>
          </a:p>
          <a:p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347148" y="3933056"/>
            <a:ext cx="181714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670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∙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5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044061" y="1988840"/>
            <a:ext cx="212022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436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∙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20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4714884"/>
            <a:ext cx="2500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alibri" pitchFamily="34" charset="0"/>
              </a:rPr>
              <a:t>630 ∙ 40</a:t>
            </a:r>
            <a:endParaRPr lang="ru-RU" sz="48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34"/>
            <a:ext cx="9252520" cy="68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857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  <a:endParaRPr lang="ru-RU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125124"/>
            <a:ext cx="8786842" cy="573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71736" y="2071678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умножение                  двух чисел, оканчивающихся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нулями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596" y="1214422"/>
            <a:ext cx="87154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002060"/>
                </a:solidFill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научиться письменно умножать  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многозначные круглые числа  на         числа, которые оканчиваются нулями.</a:t>
            </a:r>
          </a:p>
          <a:p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совершенствовать умение решать задачи с величинами «скорость», «время», «расстояние».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7063" y="170092"/>
            <a:ext cx="4078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задача: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08" y="-11849"/>
            <a:ext cx="9252520" cy="68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31540" y="1196752"/>
            <a:ext cx="22322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28572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тетради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07154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ф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враля.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 р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бота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3244334"/>
            <a:ext cx="88582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28, 370, 75, 96, 1000. 250, 9, 400, 12,760,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indent="-742950" algn="ctr"/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умножение двух чисел,    </a:t>
            </a:r>
          </a:p>
          <a:p>
            <a:pPr marL="742950" indent="-742950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оканчивающихся нулями 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-39233"/>
            <a:ext cx="9252520" cy="68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268760"/>
            <a:ext cx="86044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Записываем первый множитель.</a:t>
            </a:r>
          </a:p>
          <a:p>
            <a:pPr marL="514350" indent="-514350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2.  Второй множитель записываем, так чтобы нули оставались в стороне.</a:t>
            </a:r>
          </a:p>
          <a:p>
            <a:pPr marL="514350" indent="-514350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3.  Умножаем многозначное число 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   на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число,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не обращая внимание на нули.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3. К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полученному результату приписываю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  нули.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Читаю ответ.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285728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</p:txBody>
      </p:sp>
    </p:spTree>
    <p:extLst>
      <p:ext uri="{BB962C8B-B14F-4D97-AF65-F5344CB8AC3E}">
        <p14:creationId xmlns:p14="http://schemas.microsoft.com/office/powerpoint/2010/main" val="11714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6" name="Picture 2" descr="2 часть Стр.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" y="2946"/>
            <a:ext cx="9120215" cy="685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44484" y="6021288"/>
            <a:ext cx="1051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8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/>
          <p:cNvSpPr>
            <a:spLocks noGrp="1" noChangeArrowheads="1"/>
          </p:cNvSpPr>
          <p:nvPr/>
        </p:nvSpPr>
        <p:spPr bwMode="auto">
          <a:xfrm>
            <a:off x="952564" y="477320"/>
            <a:ext cx="81186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работа: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1536174"/>
            <a:ext cx="50487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</a:p>
          <a:p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850 </a:t>
            </a:r>
            <a:r>
              <a:rPr lang="ru-RU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20    3070 </a:t>
            </a:r>
            <a:r>
              <a:rPr lang="ru-RU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300  1240 </a:t>
            </a:r>
            <a:r>
              <a:rPr lang="ru-RU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 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1571612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6 000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2500306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17 000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3429000"/>
            <a:ext cx="3786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921 000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4357694"/>
            <a:ext cx="3714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496 000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9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26" name="Picture 2" descr="https://ds05.infourok.ru/uploads/ex/0d26/0003f13d-95ff75df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 bwMode="auto">
          <a:xfrm>
            <a:off x="457200" y="5486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6600" b="1" i="1" dirty="0" smtClean="0">
                <a:solidFill>
                  <a:srgbClr val="002060"/>
                </a:solidFill>
              </a:rPr>
              <a:t>Проверь: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6" name="Picture 2" descr="2 часть Стр.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" y="7266"/>
            <a:ext cx="9120215" cy="685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83891" y="6021288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</a:p>
        </p:txBody>
      </p:sp>
    </p:spTree>
    <p:extLst>
      <p:ext uri="{BB962C8B-B14F-4D97-AF65-F5344CB8AC3E}">
        <p14:creationId xmlns:p14="http://schemas.microsoft.com/office/powerpoint/2010/main" val="6246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0964" name="Picture 4" descr="https://ds04.infourok.ru/uploads/ex/0be0/0009e367-38b316ab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08" y="44624"/>
            <a:ext cx="9144000" cy="7072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0"/>
            <a:ext cx="9144000" cy="686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403648" y="296035"/>
            <a:ext cx="7740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Работа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парах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(дополнительно)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566" y="2136338"/>
            <a:ext cx="93245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1ряд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250 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∙ 200 ─ 7020 : 4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ряд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160 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∙ 500 ─ 17 412 : 3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3ряд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450 ∙ 30 ─ 5607 : 7 =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715140" y="164305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29454" y="2143116"/>
            <a:ext cx="221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48 245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3571876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74 196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5072074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12 699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0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" y="5898"/>
            <a:ext cx="9136136" cy="68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6889" y="908720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урок!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5929330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Д/З стр. 15, № 60, ?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136" cy="68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6889" y="908720"/>
            <a:ext cx="5904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 счет </a:t>
            </a:r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6889" y="567583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9328" y="1848018"/>
            <a:ext cx="1098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3997" y="242961"/>
            <a:ext cx="76463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  лишнее выражен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3189" y="1377397"/>
            <a:ext cx="2018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х 4 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3181" y="2296079"/>
            <a:ext cx="23006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7520 х 1 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071810"/>
            <a:ext cx="22484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: 13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7353" y="3983763"/>
            <a:ext cx="2018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680 </a:t>
            </a:r>
            <a:r>
              <a:rPr lang="ru-RU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8516" y="4800286"/>
            <a:ext cx="1956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 х 8 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5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9328" y="1848018"/>
            <a:ext cx="1098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3997" y="242961"/>
            <a:ext cx="61688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и дайте ответ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3189" y="1377397"/>
            <a:ext cx="2018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3181" y="2296079"/>
            <a:ext cx="21595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7520х 1 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7353" y="3983763"/>
            <a:ext cx="2018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680 х 2 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8516" y="4800286"/>
            <a:ext cx="1956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 х 8 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0150" y="1377396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1 200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2204864"/>
            <a:ext cx="19945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7 520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61420" y="3941633"/>
            <a:ext cx="17148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1360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4800286"/>
            <a:ext cx="1031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888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6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0" y="-8143"/>
            <a:ext cx="9144000" cy="69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9328" y="1848018"/>
            <a:ext cx="1098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7" y="116632"/>
            <a:ext cx="936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 ответы в порядке возрастания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4088" y="2186572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1 200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54749" y="2186572"/>
            <a:ext cx="1748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7 520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2230089"/>
            <a:ext cx="16561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888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2204864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1 360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76319" y="5445222"/>
            <a:ext cx="11285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888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68635" y="4794037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1 200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87422" y="4218529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1 360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89688" y="3449088"/>
            <a:ext cx="1748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7 520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93741" y="274120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29863" y="2748140"/>
            <a:ext cx="4731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64288" y="2708920"/>
            <a:ext cx="408601" cy="769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75259" y="2732027"/>
            <a:ext cx="4619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8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6923" y="332656"/>
            <a:ext cx="764965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1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8313" y="1408236"/>
            <a:ext cx="764965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9791" y="3140968"/>
            <a:ext cx="1229511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67436" y="4547448"/>
            <a:ext cx="764965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3" r="10001"/>
          <a:stretch/>
        </p:blipFill>
        <p:spPr bwMode="auto">
          <a:xfrm>
            <a:off x="2699791" y="0"/>
            <a:ext cx="1691915" cy="2128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12" y="1379096"/>
            <a:ext cx="2262031" cy="1366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01" y="3140968"/>
            <a:ext cx="1633752" cy="2123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r="13077"/>
          <a:stretch/>
        </p:blipFill>
        <p:spPr bwMode="auto">
          <a:xfrm>
            <a:off x="7409936" y="4568263"/>
            <a:ext cx="1535090" cy="209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6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Шестиугольник 46"/>
          <p:cNvSpPr/>
          <p:nvPr/>
        </p:nvSpPr>
        <p:spPr>
          <a:xfrm>
            <a:off x="1691680" y="3356992"/>
            <a:ext cx="1296144" cy="1080120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Шестиугольник 47"/>
          <p:cNvSpPr/>
          <p:nvPr/>
        </p:nvSpPr>
        <p:spPr>
          <a:xfrm>
            <a:off x="3131840" y="4941168"/>
            <a:ext cx="1296144" cy="1080120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Шестиугольник 48"/>
          <p:cNvSpPr/>
          <p:nvPr/>
        </p:nvSpPr>
        <p:spPr>
          <a:xfrm>
            <a:off x="5580112" y="4941168"/>
            <a:ext cx="1296144" cy="1080120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Шестиугольник 49"/>
          <p:cNvSpPr/>
          <p:nvPr/>
        </p:nvSpPr>
        <p:spPr>
          <a:xfrm>
            <a:off x="6516216" y="3356992"/>
            <a:ext cx="1296144" cy="1080120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Шестиугольник 50"/>
          <p:cNvSpPr/>
          <p:nvPr/>
        </p:nvSpPr>
        <p:spPr>
          <a:xfrm>
            <a:off x="7236296" y="1628800"/>
            <a:ext cx="1296144" cy="1080120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Шестиугольник 42"/>
          <p:cNvSpPr/>
          <p:nvPr/>
        </p:nvSpPr>
        <p:spPr>
          <a:xfrm>
            <a:off x="1331640" y="1772816"/>
            <a:ext cx="1296144" cy="1080120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619672" y="1802397"/>
            <a:ext cx="6840760" cy="4074876"/>
            <a:chOff x="1990558" y="2000239"/>
            <a:chExt cx="5867590" cy="3152956"/>
          </a:xfrm>
        </p:grpSpPr>
        <p:grpSp>
          <p:nvGrpSpPr>
            <p:cNvPr id="36" name="Группа 35"/>
            <p:cNvGrpSpPr>
              <a:grpSpLocks/>
            </p:cNvGrpSpPr>
            <p:nvPr/>
          </p:nvGrpSpPr>
          <p:grpSpPr bwMode="auto">
            <a:xfrm>
              <a:off x="1990558" y="2033067"/>
              <a:ext cx="642942" cy="612882"/>
              <a:chOff x="2133434" y="2890323"/>
              <a:chExt cx="642942" cy="612882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2133434" y="2890323"/>
                <a:ext cx="642941" cy="61288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TextBox 4"/>
              <p:cNvSpPr txBox="1">
                <a:spLocks noChangeArrowheads="1"/>
              </p:cNvSpPr>
              <p:nvPr/>
            </p:nvSpPr>
            <p:spPr bwMode="auto">
              <a:xfrm>
                <a:off x="2133434" y="2946040"/>
                <a:ext cx="642942" cy="452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3200" b="1" dirty="0">
                    <a:solidFill>
                      <a:srgbClr val="0070C0"/>
                    </a:solidFill>
                    <a:latin typeface="Calibri" pitchFamily="34" charset="0"/>
                  </a:rPr>
                  <a:t>36</a:t>
                </a:r>
              </a:p>
            </p:txBody>
          </p:sp>
        </p:grpSp>
        <p:cxnSp>
          <p:nvCxnSpPr>
            <p:cNvPr id="5" name="Прямая со стрелкой 4"/>
            <p:cNvCxnSpPr/>
            <p:nvPr/>
          </p:nvCxnSpPr>
          <p:spPr>
            <a:xfrm rot="16200000" flipH="1">
              <a:off x="2624570" y="2753107"/>
              <a:ext cx="571504" cy="357189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5"/>
            <p:cNvGrpSpPr>
              <a:grpSpLocks/>
            </p:cNvGrpSpPr>
            <p:nvPr/>
          </p:nvGrpSpPr>
          <p:grpSpPr bwMode="auto">
            <a:xfrm>
              <a:off x="2214546" y="3314548"/>
              <a:ext cx="1428760" cy="668600"/>
              <a:chOff x="1857356" y="2460707"/>
              <a:chExt cx="1071570" cy="527842"/>
            </a:xfrm>
          </p:grpSpPr>
          <p:sp>
            <p:nvSpPr>
              <p:cNvPr id="34" name="Овал 33"/>
              <p:cNvSpPr/>
              <p:nvPr/>
            </p:nvSpPr>
            <p:spPr bwMode="auto">
              <a:xfrm>
                <a:off x="1875215" y="2460707"/>
                <a:ext cx="555319" cy="5278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" name="TextBox 9"/>
              <p:cNvSpPr txBox="1">
                <a:spLocks noChangeArrowheads="1"/>
              </p:cNvSpPr>
              <p:nvPr/>
            </p:nvSpPr>
            <p:spPr bwMode="auto">
              <a:xfrm>
                <a:off x="1857356" y="2571744"/>
                <a:ext cx="1071570" cy="319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ru-RU" sz="2800" b="1" dirty="0">
                    <a:solidFill>
                      <a:srgbClr val="0070C0"/>
                    </a:solidFill>
                    <a:latin typeface="Calibri" pitchFamily="34" charset="0"/>
                  </a:rPr>
                  <a:t>х</a:t>
                </a:r>
                <a:r>
                  <a:rPr lang="ru-RU" sz="2800" b="1" dirty="0" smtClean="0">
                    <a:solidFill>
                      <a:srgbClr val="0070C0"/>
                    </a:solidFill>
                    <a:latin typeface="Calibri" pitchFamily="34" charset="0"/>
                  </a:rPr>
                  <a:t> </a:t>
                </a:r>
                <a:r>
                  <a:rPr lang="ru-RU" sz="2800" b="1" dirty="0">
                    <a:solidFill>
                      <a:srgbClr val="0070C0"/>
                    </a:solidFill>
                    <a:latin typeface="Calibri" pitchFamily="34" charset="0"/>
                  </a:rPr>
                  <a:t>10</a:t>
                </a:r>
              </a:p>
            </p:txBody>
          </p:sp>
        </p:grpSp>
        <p:grpSp>
          <p:nvGrpSpPr>
            <p:cNvPr id="7" name="Группа 6"/>
            <p:cNvGrpSpPr>
              <a:grpSpLocks/>
            </p:cNvGrpSpPr>
            <p:nvPr/>
          </p:nvGrpSpPr>
          <p:grpSpPr bwMode="auto">
            <a:xfrm>
              <a:off x="3411132" y="4540313"/>
              <a:ext cx="988226" cy="612882"/>
              <a:chOff x="2482438" y="3825933"/>
              <a:chExt cx="988226" cy="612882"/>
            </a:xfrm>
          </p:grpSpPr>
          <p:sp>
            <p:nvSpPr>
              <p:cNvPr id="30" name="Овал 29"/>
              <p:cNvSpPr/>
              <p:nvPr/>
            </p:nvSpPr>
            <p:spPr bwMode="auto">
              <a:xfrm>
                <a:off x="2544202" y="3825933"/>
                <a:ext cx="741170" cy="61288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" name="TextBox 15"/>
              <p:cNvSpPr txBox="1">
                <a:spLocks noChangeArrowheads="1"/>
              </p:cNvSpPr>
              <p:nvPr/>
            </p:nvSpPr>
            <p:spPr bwMode="auto">
              <a:xfrm flipH="1">
                <a:off x="2482438" y="3937366"/>
                <a:ext cx="988226" cy="452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ru-RU" sz="3200" b="1" dirty="0">
                    <a:solidFill>
                      <a:srgbClr val="0070C0"/>
                    </a:solidFill>
                    <a:latin typeface="Calibri" pitchFamily="34" charset="0"/>
                  </a:rPr>
                  <a:t>х</a:t>
                </a:r>
                <a:r>
                  <a:rPr lang="ru-RU" sz="3200" b="1" dirty="0" smtClean="0">
                    <a:solidFill>
                      <a:srgbClr val="0070C0"/>
                    </a:solidFill>
                    <a:latin typeface="Calibri" pitchFamily="34" charset="0"/>
                  </a:rPr>
                  <a:t>100</a:t>
                </a:r>
                <a:endParaRPr lang="ru-RU" sz="3200" b="1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" name="Группа 7"/>
            <p:cNvGrpSpPr>
              <a:grpSpLocks/>
            </p:cNvGrpSpPr>
            <p:nvPr/>
          </p:nvGrpSpPr>
          <p:grpSpPr bwMode="auto">
            <a:xfrm>
              <a:off x="5387584" y="4596029"/>
              <a:ext cx="1285884" cy="557166"/>
              <a:chOff x="5387584" y="4596029"/>
              <a:chExt cx="1285884" cy="557166"/>
            </a:xfrm>
          </p:grpSpPr>
          <p:sp>
            <p:nvSpPr>
              <p:cNvPr id="26" name="Овал 25"/>
              <p:cNvSpPr/>
              <p:nvPr/>
            </p:nvSpPr>
            <p:spPr bwMode="auto">
              <a:xfrm>
                <a:off x="5634641" y="4596029"/>
                <a:ext cx="679406" cy="55716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" name="TextBox 29"/>
              <p:cNvSpPr txBox="1">
                <a:spLocks noChangeArrowheads="1"/>
              </p:cNvSpPr>
              <p:nvPr/>
            </p:nvSpPr>
            <p:spPr bwMode="auto">
              <a:xfrm>
                <a:off x="5387584" y="4651746"/>
                <a:ext cx="1285884" cy="452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3200" b="1" dirty="0">
                    <a:solidFill>
                      <a:srgbClr val="0070C0"/>
                    </a:solidFill>
                    <a:latin typeface="Calibri" pitchFamily="34" charset="0"/>
                  </a:rPr>
                  <a:t>: 9</a:t>
                </a:r>
              </a:p>
            </p:txBody>
          </p:sp>
        </p:grpSp>
        <p:grpSp>
          <p:nvGrpSpPr>
            <p:cNvPr id="9" name="Группа 8"/>
            <p:cNvGrpSpPr>
              <a:grpSpLocks/>
            </p:cNvGrpSpPr>
            <p:nvPr/>
          </p:nvGrpSpPr>
          <p:grpSpPr bwMode="auto">
            <a:xfrm>
              <a:off x="6286512" y="3370266"/>
              <a:ext cx="1428760" cy="586763"/>
              <a:chOff x="1857356" y="2504695"/>
              <a:chExt cx="1071570" cy="463234"/>
            </a:xfrm>
          </p:grpSpPr>
          <p:sp>
            <p:nvSpPr>
              <p:cNvPr id="22" name="Овал 21"/>
              <p:cNvSpPr/>
              <p:nvPr/>
            </p:nvSpPr>
            <p:spPr bwMode="auto">
              <a:xfrm>
                <a:off x="1924329" y="2504695"/>
                <a:ext cx="558666" cy="46323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0" name="TextBox 33"/>
              <p:cNvSpPr txBox="1">
                <a:spLocks noChangeArrowheads="1"/>
              </p:cNvSpPr>
              <p:nvPr/>
            </p:nvSpPr>
            <p:spPr bwMode="auto">
              <a:xfrm>
                <a:off x="1857356" y="2571744"/>
                <a:ext cx="1071570" cy="319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ru-RU" sz="2800" b="1" dirty="0">
                    <a:latin typeface="Calibri" pitchFamily="34" charset="0"/>
                  </a:rPr>
                  <a:t> </a:t>
                </a:r>
                <a:r>
                  <a:rPr lang="ru-RU" sz="2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─ 50</a:t>
                </a:r>
                <a:endParaRPr lang="ru-RU" sz="2800" b="1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6" name="Группа 15"/>
            <p:cNvGrpSpPr>
              <a:grpSpLocks/>
            </p:cNvGrpSpPr>
            <p:nvPr/>
          </p:nvGrpSpPr>
          <p:grpSpPr bwMode="auto">
            <a:xfrm>
              <a:off x="6786578" y="2000239"/>
              <a:ext cx="1071570" cy="589993"/>
              <a:chOff x="1571604" y="2714619"/>
              <a:chExt cx="1071570" cy="589993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785917" y="2714619"/>
                <a:ext cx="642942" cy="5899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TextBox 40"/>
              <p:cNvSpPr txBox="1">
                <a:spLocks noChangeArrowheads="1"/>
              </p:cNvSpPr>
              <p:nvPr/>
            </p:nvSpPr>
            <p:spPr bwMode="auto">
              <a:xfrm>
                <a:off x="1571604" y="2786058"/>
                <a:ext cx="1071570" cy="452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3200" b="1" dirty="0">
                    <a:solidFill>
                      <a:srgbClr val="0070C0"/>
                    </a:solidFill>
                    <a:latin typeface="Calibri" pitchFamily="34" charset="0"/>
                  </a:rPr>
                  <a:t>: 10</a:t>
                </a:r>
              </a:p>
            </p:txBody>
          </p:sp>
        </p:grpSp>
        <p:cxnSp>
          <p:nvCxnSpPr>
            <p:cNvPr id="11" name="Прямая со стрелкой 10"/>
            <p:cNvCxnSpPr/>
            <p:nvPr/>
          </p:nvCxnSpPr>
          <p:spPr>
            <a:xfrm rot="16200000" flipH="1">
              <a:off x="2995155" y="3923154"/>
              <a:ext cx="571504" cy="357191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4572000" y="4929198"/>
              <a:ext cx="642943" cy="1587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rot="5400000" flipH="1" flipV="1">
              <a:off x="5624967" y="3720285"/>
              <a:ext cx="571504" cy="428628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rot="5400000" flipH="1" flipV="1">
              <a:off x="6242608" y="2550237"/>
              <a:ext cx="571504" cy="428628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643066" y="74349"/>
            <a:ext cx="6715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Логическая цепочка</a:t>
            </a:r>
            <a:endParaRPr lang="ru-RU" sz="44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6" name="Шестиугольник 45"/>
          <p:cNvSpPr/>
          <p:nvPr/>
        </p:nvSpPr>
        <p:spPr>
          <a:xfrm>
            <a:off x="3995936" y="1988840"/>
            <a:ext cx="1728192" cy="1368152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4283968" y="2348880"/>
            <a:ext cx="10825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  <a:t>395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5" y="-18982"/>
            <a:ext cx="9252520" cy="68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385444" y="3288138"/>
            <a:ext cx="9117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7" y="170214"/>
            <a:ext cx="82035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 выражения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19393" y="1062786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1352" y="4365104"/>
            <a:ext cx="39212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∙ 10 + 28∙ 4 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3120" y="4365103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28∙ 14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9582" y="3409378"/>
            <a:ext cx="37673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∙ 10+61 ∙ 5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723" y="3409377"/>
            <a:ext cx="1877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∙ 50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2420888"/>
            <a:ext cx="28007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∙ 2 ∙ 10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41294" y="2420888"/>
            <a:ext cx="1877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∙ 12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3305" y="2355891"/>
            <a:ext cx="535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1352" y="1268760"/>
            <a:ext cx="28007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∙ 3 ∙ 10 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49290" y="1268760"/>
            <a:ext cx="1877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∙ 30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700359" y="132686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4457" y="248244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44530" y="340465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6758" y="442666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9094" y="4187405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3" grpId="0"/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450</Words>
  <Application>Microsoft Office PowerPoint</Application>
  <PresentationFormat>Экран (4:3)</PresentationFormat>
  <Paragraphs>154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Пользователь</cp:lastModifiedBy>
  <cp:revision>84</cp:revision>
  <dcterms:created xsi:type="dcterms:W3CDTF">2015-02-09T13:05:13Z</dcterms:created>
  <dcterms:modified xsi:type="dcterms:W3CDTF">2022-02-01T21:58:39Z</dcterms:modified>
</cp:coreProperties>
</file>