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2" r:id="rId3"/>
    <p:sldId id="283" r:id="rId4"/>
    <p:sldId id="281" r:id="rId5"/>
    <p:sldId id="256" r:id="rId6"/>
    <p:sldId id="285" r:id="rId7"/>
    <p:sldId id="284" r:id="rId8"/>
    <p:sldId id="268" r:id="rId9"/>
    <p:sldId id="271" r:id="rId10"/>
    <p:sldId id="262" r:id="rId11"/>
    <p:sldId id="269" r:id="rId12"/>
    <p:sldId id="270" r:id="rId13"/>
    <p:sldId id="257" r:id="rId14"/>
    <p:sldId id="273" r:id="rId15"/>
    <p:sldId id="274" r:id="rId16"/>
    <p:sldId id="286" r:id="rId17"/>
    <p:sldId id="279" r:id="rId18"/>
    <p:sldId id="289" r:id="rId19"/>
    <p:sldId id="263" r:id="rId20"/>
    <p:sldId id="287" r:id="rId21"/>
    <p:sldId id="288" r:id="rId22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67" autoAdjust="0"/>
    <p:restoredTop sz="94660"/>
  </p:normalViewPr>
  <p:slideViewPr>
    <p:cSldViewPr>
      <p:cViewPr varScale="1">
        <p:scale>
          <a:sx n="68" d="100"/>
          <a:sy n="68" d="100"/>
        </p:scale>
        <p:origin x="-744" y="-9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чт 08.10.20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чт 08.10.20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чт 08.10.20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чт 08.10.20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чт 08.10.20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чт 08.10.20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чт 08.10.20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чт 08.10.20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чт 08.10.20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чт 08.10.20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чт 08.10.20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/>
              <a:pPr/>
              <a:t>чт 08.10.20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3657" r="10903" b="27881"/>
          <a:stretch>
            <a:fillRect/>
          </a:stretch>
        </p:blipFill>
        <p:spPr bwMode="auto">
          <a:xfrm>
            <a:off x="144463" y="7501760"/>
            <a:ext cx="9165453" cy="85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drastu.ru/wp-content/uploads/2016/08/elektropribory-768x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11347" y="1845618"/>
            <a:ext cx="73152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49503" y="127678"/>
            <a:ext cx="3738795" cy="576262"/>
          </a:xfrm>
          <a:prstGeom prst="rect">
            <a:avLst/>
          </a:prstGeom>
        </p:spPr>
        <p:txBody>
          <a:bodyPr/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Помните!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6574" y="775378"/>
            <a:ext cx="11377264" cy="936625"/>
          </a:xfrm>
          <a:prstGeom prst="rect">
            <a:avLst/>
          </a:prstGeom>
        </p:spPr>
        <p:txBody>
          <a:bodyPr/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Электроприборы могут ударить током или стать причиной пожара.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574" y="5592936"/>
            <a:ext cx="11377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Уходя из дома и даже из комнаты, обязательно 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выключайте 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электроприборы.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13403" y="344316"/>
            <a:ext cx="864096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9247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21" y="-26590"/>
            <a:ext cx="10971372" cy="1143265"/>
          </a:xfrm>
        </p:spPr>
        <p:txBody>
          <a:bodyPr/>
          <a:lstStyle/>
          <a:p>
            <a:r>
              <a:rPr lang="ru-RU" dirty="0">
                <a:latin typeface="Comic Sans MS" pitchFamily="66" charset="0"/>
              </a:rPr>
              <a:t>Назови </a:t>
            </a:r>
            <a:r>
              <a:rPr lang="ru-RU" dirty="0" smtClean="0">
                <a:latin typeface="Comic Sans MS" pitchFamily="66" charset="0"/>
              </a:rPr>
              <a:t>предметы.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1658567" y="1138167"/>
            <a:ext cx="9204185" cy="4877929"/>
            <a:chOff x="566" y="996"/>
            <a:chExt cx="4349" cy="3072"/>
          </a:xfrm>
          <a:solidFill>
            <a:schemeClr val="bg1"/>
          </a:solidFill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513" y="996"/>
              <a:ext cx="1402" cy="1551"/>
            </a:xfrm>
            <a:prstGeom prst="rect">
              <a:avLst/>
            </a:prstGeom>
            <a:grpFill/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6" y="2704"/>
              <a:ext cx="1326" cy="1268"/>
            </a:xfrm>
            <a:prstGeom prst="rect">
              <a:avLst/>
            </a:prstGeom>
            <a:grpFill/>
          </p:spPr>
        </p:pic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1982" y="2643"/>
              <a:ext cx="1382" cy="1425"/>
            </a:xfrm>
            <a:prstGeom prst="rect">
              <a:avLst/>
            </a:prstGeom>
            <a:grpFill/>
          </p:spPr>
        </p:pic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364" y="2439"/>
              <a:ext cx="1551" cy="1545"/>
            </a:xfrm>
            <a:prstGeom prst="rect">
              <a:avLst/>
            </a:prstGeom>
            <a:grpFill/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66" y="996"/>
              <a:ext cx="1416" cy="1551"/>
            </a:xfrm>
            <a:prstGeom prst="rect">
              <a:avLst/>
            </a:prstGeom>
            <a:grpFill/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1982" y="996"/>
              <a:ext cx="1621" cy="1515"/>
            </a:xfrm>
            <a:prstGeom prst="rect">
              <a:avLst/>
            </a:prstGeom>
            <a:grpFill/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94810" y="5949456"/>
            <a:ext cx="5899266" cy="91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8850" tIns="54425" rIns="108850" bIns="54425">
            <a:spAutoFit/>
          </a:bodyPr>
          <a:lstStyle/>
          <a:p>
            <a:pPr algn="ctr"/>
            <a:r>
              <a:rPr lang="ru-RU" sz="5200" dirty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5200" dirty="0" smtClean="0">
                <a:solidFill>
                  <a:srgbClr val="FF0000"/>
                </a:solidFill>
                <a:latin typeface="Comic Sans MS" pitchFamily="66" charset="0"/>
              </a:rPr>
              <a:t>вторая</a:t>
            </a:r>
            <a:endParaRPr lang="ru-RU" sz="5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47" y="301435"/>
            <a:ext cx="9649073" cy="824103"/>
          </a:xfrm>
        </p:spPr>
        <p:txBody>
          <a:bodyPr>
            <a:normAutofit fontScale="77500" lnSpcReduction="20000"/>
          </a:bodyPr>
          <a:lstStyle/>
          <a:p>
            <a:pPr algn="ctr">
              <a:buFontTx/>
              <a:buNone/>
            </a:pPr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  <a:t>Колющие, режущие, острые предметы</a:t>
            </a:r>
            <a:endParaRPr lang="ru-RU" sz="4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1063758" y="6009096"/>
            <a:ext cx="864096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10127654" y="2925738"/>
            <a:ext cx="2316307" cy="308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158169" flipH="1">
            <a:off x="202014" y="3877733"/>
            <a:ext cx="2179510" cy="29393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трелка влево 14"/>
          <p:cNvSpPr/>
          <p:nvPr/>
        </p:nvSpPr>
        <p:spPr>
          <a:xfrm>
            <a:off x="10739063" y="451266"/>
            <a:ext cx="324695" cy="31423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7725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9218" grpId="0"/>
      <p:bldP spid="9226" grpId="0"/>
      <p:bldP spid="9219" grpId="0" build="p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21" y="-17727"/>
            <a:ext cx="10971372" cy="1143265"/>
          </a:xfrm>
        </p:spPr>
        <p:txBody>
          <a:bodyPr/>
          <a:lstStyle/>
          <a:p>
            <a:r>
              <a:rPr lang="ru-RU" dirty="0">
                <a:latin typeface="Comic Sans MS" pitchFamily="66" charset="0"/>
              </a:rPr>
              <a:t>Назови </a:t>
            </a:r>
            <a:r>
              <a:rPr lang="ru-RU" dirty="0" smtClean="0">
                <a:latin typeface="Comic Sans MS" pitchFamily="66" charset="0"/>
              </a:rPr>
              <a:t>предметы одним словом.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1658567" y="1168337"/>
            <a:ext cx="9204185" cy="4841408"/>
            <a:chOff x="566" y="1015"/>
            <a:chExt cx="4349" cy="3049"/>
          </a:xfrm>
          <a:solidFill>
            <a:schemeClr val="bg1"/>
          </a:solidFill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513" y="1023"/>
              <a:ext cx="1402" cy="1468"/>
            </a:xfrm>
            <a:prstGeom prst="rect">
              <a:avLst/>
            </a:prstGeom>
            <a:grpFill/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843" y="2704"/>
              <a:ext cx="1139" cy="1268"/>
            </a:xfrm>
            <a:prstGeom prst="rect">
              <a:avLst/>
            </a:prstGeom>
            <a:grpFill/>
          </p:spPr>
        </p:pic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1982" y="2762"/>
              <a:ext cx="1382" cy="1302"/>
            </a:xfrm>
            <a:prstGeom prst="rect">
              <a:avLst/>
            </a:prstGeom>
            <a:grpFill/>
          </p:spPr>
        </p:pic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flipH="1">
              <a:off x="3364" y="2491"/>
              <a:ext cx="1476" cy="1481"/>
            </a:xfrm>
            <a:prstGeom prst="rect">
              <a:avLst/>
            </a:prstGeom>
            <a:grpFill/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66" y="1023"/>
              <a:ext cx="1416" cy="1496"/>
            </a:xfrm>
            <a:prstGeom prst="rect">
              <a:avLst/>
            </a:prstGeom>
            <a:grpFill/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1982" y="1015"/>
              <a:ext cx="1621" cy="1476"/>
            </a:xfrm>
            <a:prstGeom prst="rect">
              <a:avLst/>
            </a:prstGeom>
            <a:grpFill/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467875" y="5806058"/>
            <a:ext cx="5835146" cy="91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8850" tIns="54425" rIns="108850" bIns="54425">
            <a:spAutoFit/>
          </a:bodyPr>
          <a:lstStyle/>
          <a:p>
            <a:pPr algn="ctr"/>
            <a:r>
              <a:rPr lang="ru-RU" sz="5200" dirty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5200" dirty="0" smtClean="0">
                <a:solidFill>
                  <a:srgbClr val="FF0000"/>
                </a:solidFill>
                <a:latin typeface="Comic Sans MS" pitchFamily="66" charset="0"/>
              </a:rPr>
              <a:t>третья</a:t>
            </a:r>
            <a:endParaRPr lang="ru-RU" sz="5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47" y="301435"/>
            <a:ext cx="9649073" cy="824103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  <a:t>Лекарства </a:t>
            </a:r>
            <a:endParaRPr lang="ru-RU" sz="4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1063758" y="6009096"/>
            <a:ext cx="864096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10127654" y="2925738"/>
            <a:ext cx="2316307" cy="308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158169" flipH="1">
            <a:off x="202014" y="3877733"/>
            <a:ext cx="2179510" cy="29393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трелка влево 14"/>
          <p:cNvSpPr/>
          <p:nvPr/>
        </p:nvSpPr>
        <p:spPr>
          <a:xfrm>
            <a:off x="11459143" y="451266"/>
            <a:ext cx="324695" cy="31423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2444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9218" grpId="0"/>
      <p:bldP spid="9226" grpId="0"/>
      <p:bldP spid="9219" grpId="0" build="p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2494806" y="1773610"/>
            <a:ext cx="3096344" cy="14461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" name="Picture 4" descr="Копия 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89067" y="788968"/>
            <a:ext cx="5830073" cy="60706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21606" y="117426"/>
            <a:ext cx="67649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Домашние опасности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2494804" y="2205658"/>
            <a:ext cx="936105" cy="7920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-169490" y="948423"/>
            <a:ext cx="324517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Острые, колющие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и режущие предметы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9269647" y="1645248"/>
            <a:ext cx="936625" cy="77643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9563162" y="2601702"/>
            <a:ext cx="1901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Лекарства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9059131" y="4393620"/>
            <a:ext cx="1008062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411431" y="5314370"/>
            <a:ext cx="310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Электроприборы</a:t>
            </a:r>
          </a:p>
        </p:txBody>
      </p:sp>
      <p:pic>
        <p:nvPicPr>
          <p:cNvPr id="1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58169" flipH="1">
            <a:off x="185449" y="2778274"/>
            <a:ext cx="2904119" cy="391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0340967" y="2826908"/>
            <a:ext cx="2021645" cy="269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11063758" y="6009096"/>
            <a:ext cx="864096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>
            <a:off x="2023240" y="214340"/>
            <a:ext cx="3643338" cy="1714910"/>
          </a:xfrm>
          <a:prstGeom prst="cloudCallout">
            <a:avLst>
              <a:gd name="adj1" fmla="val -65218"/>
              <a:gd name="adj2" fmla="val -15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809454" y="214341"/>
            <a:ext cx="3643338" cy="1417656"/>
          </a:xfrm>
          <a:prstGeom prst="cloudCallout">
            <a:avLst>
              <a:gd name="adj1" fmla="val 65291"/>
              <a:gd name="adj2" fmla="val 76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899725" y="130389"/>
            <a:ext cx="2227357" cy="300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1338" y="357249"/>
            <a:ext cx="2073830" cy="27599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93232" y="477466"/>
            <a:ext cx="3116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Что такое газ?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Чем он опасен?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789" y="2277666"/>
            <a:ext cx="3623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Если не закрыть конфорку, газ распространится по помещению.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8165" y="2356018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Малейшая искра может привести к взрыву.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1123" y="2349674"/>
            <a:ext cx="3469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Уходя из дома, надо перекрыть газ.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54646" y="4077866"/>
            <a:ext cx="2865089" cy="228771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55046" y="4077866"/>
            <a:ext cx="3046868" cy="225365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84400" y="4077866"/>
            <a:ext cx="2958846" cy="235817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380958" y="428704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Газ-опасное вещество.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13403" y="344316"/>
            <a:ext cx="864096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2339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3" grpId="0"/>
      <p:bldP spid="15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>
            <a:off x="2023240" y="214340"/>
            <a:ext cx="3643338" cy="1714910"/>
          </a:xfrm>
          <a:prstGeom prst="cloudCallout">
            <a:avLst>
              <a:gd name="adj1" fmla="val -65218"/>
              <a:gd name="adj2" fmla="val -15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809454" y="214341"/>
            <a:ext cx="3643338" cy="1599358"/>
          </a:xfrm>
          <a:prstGeom prst="cloudCallout">
            <a:avLst>
              <a:gd name="adj1" fmla="val 65291"/>
              <a:gd name="adj2" fmla="val 76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10063502" y="144435"/>
            <a:ext cx="1899802" cy="256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1338" y="357249"/>
            <a:ext cx="2073830" cy="27599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93232" y="477466"/>
            <a:ext cx="3116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Смотрите, какая у меня красивая штучка!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94612" y="3001166"/>
            <a:ext cx="2269146" cy="225704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66512" y="3358356"/>
            <a:ext cx="2411471" cy="225365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1222" y="3644108"/>
            <a:ext cx="2408104" cy="226753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178480" y="333450"/>
            <a:ext cx="2917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Вопросик! Это же горящая спичка!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050" name="Picture 2" descr="http://zerkalov.org.ua/files/118f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5984">
            <a:off x="1191071" y="413843"/>
            <a:ext cx="9334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13403" y="344316"/>
            <a:ext cx="864096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002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4646" y="117426"/>
            <a:ext cx="10009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На улице особенно важно правильно переходить дорогу.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upload.schoolrm.ru/iblock/b2f/b2fc6ed823678b5fa612efc02d4684df/db97d0ae75b20fae5ae64f35c51b09d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0871" y="1316010"/>
            <a:ext cx="6117294" cy="52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650" y="170155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Зелёный сигнал светофора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2052" name="Picture 4" descr="http://avtomirrf.ru/librery/znaki/znak-5-19-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8013" y="1720439"/>
            <a:ext cx="1428750" cy="1409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9188165" y="1742681"/>
            <a:ext cx="2739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Специальный  знак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«Пешеходный переход»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789" y="3355499"/>
            <a:ext cx="2222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Пешеходная 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дорожка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(«зебра»)</a:t>
            </a:r>
            <a:endParaRPr lang="ru-RU" sz="2400" b="1" dirty="0">
              <a:latin typeface="Comic Sans MS" pitchFamily="66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782838" y="2532548"/>
            <a:ext cx="1368152" cy="104126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94806" y="4555828"/>
            <a:ext cx="720080" cy="96219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9191550" y="2425289"/>
            <a:ext cx="62867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013403" y="6094090"/>
            <a:ext cx="864096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5575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1063758" y="6022082"/>
            <a:ext cx="864096" cy="57606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54" t="26749" r="18917" b="56199"/>
          <a:stretch/>
        </p:blipFill>
        <p:spPr bwMode="auto">
          <a:xfrm>
            <a:off x="1486694" y="1197546"/>
            <a:ext cx="8671734" cy="1951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54" t="46064" r="18917" b="36626"/>
          <a:stretch/>
        </p:blipFill>
        <p:spPr bwMode="auto">
          <a:xfrm>
            <a:off x="1486694" y="3573810"/>
            <a:ext cx="8671734" cy="1981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54646" y="333450"/>
            <a:ext cx="10009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Какой предмет в каждом ряду лишний?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43278" y="1917626"/>
            <a:ext cx="1872208" cy="12314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67014" y="3717826"/>
            <a:ext cx="1872208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178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79780" y="837506"/>
            <a:ext cx="8830054" cy="5400600"/>
            <a:chOff x="377999" y="837506"/>
            <a:chExt cx="8788658" cy="5400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247" y="837506"/>
              <a:ext cx="6556410" cy="5400600"/>
            </a:xfrm>
            <a:prstGeom prst="rect">
              <a:avLst/>
            </a:prstGeom>
          </p:spPr>
        </p:pic>
        <p:pic>
          <p:nvPicPr>
            <p:cNvPr id="1026" name="Picture 2" descr="http://vidpoviday.com/wp-content/uploads/2016/03/c017e6a0ac15c4baed22eaf8090f3d86-300x240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9" y="2696276"/>
              <a:ext cx="2103824" cy="168306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669168" y="2696276"/>
            <a:ext cx="1824345" cy="16830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9780" y="1629595"/>
            <a:ext cx="2113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з</a:t>
            </a:r>
            <a:r>
              <a:rPr lang="ru-RU" sz="2800" b="1" dirty="0" smtClean="0">
                <a:latin typeface="Comic Sans MS" pitchFamily="66" charset="0"/>
              </a:rPr>
              <a:t>вуковая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колонка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1930" y="837506"/>
            <a:ext cx="4196136" cy="354183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73666" y="242278"/>
            <a:ext cx="3617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монитор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14497" y="837506"/>
            <a:ext cx="1595337" cy="354183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209833" y="1755608"/>
            <a:ext cx="2819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системный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 блок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93513" y="4581922"/>
            <a:ext cx="4759248" cy="16561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62738" y="5157986"/>
            <a:ext cx="245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клавиатура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42149" y="5085978"/>
            <a:ext cx="651125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412165" y="5291832"/>
            <a:ext cx="245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мышь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11170419" y="189434"/>
            <a:ext cx="857256" cy="571636"/>
          </a:xfrm>
          <a:prstGeom prst="rightArrow">
            <a:avLst/>
          </a:prstGeom>
          <a:solidFill>
            <a:srgbClr val="DBB2EC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04613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8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846D59F-FBDB-4CFA-83F9-2300D60CD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88" t="60080" r="42125" b="13460"/>
          <a:stretch/>
        </p:blipFill>
        <p:spPr>
          <a:xfrm>
            <a:off x="959305" y="786588"/>
            <a:ext cx="10271804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7A69918-ADCA-4470-A23D-6AF7CF619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1" y="1737214"/>
            <a:ext cx="3482437" cy="3069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8750E699-B3C9-4EB3-9D5B-9B8641EF6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78" y="2349424"/>
            <a:ext cx="2517844" cy="2352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B580A600-7DC1-4D86-B912-02B0E351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15" y="1871405"/>
            <a:ext cx="4307099" cy="3116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324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9525"/>
          <a:stretch>
            <a:fillRect/>
          </a:stretch>
        </p:blipFill>
        <p:spPr bwMode="auto">
          <a:xfrm>
            <a:off x="0" y="6350"/>
            <a:ext cx="12190413" cy="706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802" y="5501496"/>
            <a:ext cx="8533289" cy="175300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Автор: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Чаракова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Аминат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Абдулаевна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Учитель начальных классов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Управляющая кнопка: документ 4">
            <a:hlinkClick r:id="" action="ppaction://noaction" highlightClick="1"/>
          </p:cNvPr>
          <p:cNvSpPr/>
          <p:nvPr/>
        </p:nvSpPr>
        <p:spPr>
          <a:xfrm>
            <a:off x="262558" y="5878066"/>
            <a:ext cx="576064" cy="720080"/>
          </a:xfrm>
          <a:prstGeom prst="actionButton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80298" y="858026"/>
            <a:ext cx="957269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Окружающий мир</a:t>
            </a:r>
            <a:endParaRPr lang="ru-RU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3306" y="1858158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6959146" y="1729592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10919742" y="6022082"/>
            <a:ext cx="864096" cy="57606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 rot="5400000">
            <a:off x="11340192" y="537271"/>
            <a:ext cx="792088" cy="38444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6574" y="478718"/>
            <a:ext cx="3355325" cy="28070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574" y="477466"/>
            <a:ext cx="3372779" cy="28790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Всех на свете обшивает,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Что сошьёт- не надевает.</a:t>
            </a:r>
            <a:endParaRPr lang="ru-RU" sz="2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574" y="477466"/>
            <a:ext cx="3372779" cy="2893044"/>
          </a:xfrm>
          <a:prstGeom prst="round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95006" y="477466"/>
            <a:ext cx="3355325" cy="28323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5006" y="473382"/>
            <a:ext cx="3372779" cy="28844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Две стройные сестрицы в руках у мастерицы . Весь день ныряли в петельки. И вот он- шарф для Петеньки.</a:t>
            </a:r>
            <a:endParaRPr lang="ru-RU" sz="2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5006" y="478719"/>
            <a:ext cx="3372779" cy="2879067"/>
          </a:xfrm>
          <a:prstGeom prst="round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11431" y="477466"/>
            <a:ext cx="3355325" cy="28790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11430" y="490300"/>
            <a:ext cx="3372779" cy="28674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Если хорошо заточен, Всё легко он режет очень- Хлеб, картошку, свёклу, мясо,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Рыбу, яблоки и масло.</a:t>
            </a:r>
            <a:endParaRPr lang="ru-RU" sz="2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11430" y="477466"/>
            <a:ext cx="3372779" cy="2893044"/>
          </a:xfrm>
          <a:prstGeom prst="round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6574" y="3611067"/>
            <a:ext cx="3355325" cy="2832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6574" y="3573810"/>
            <a:ext cx="3372779" cy="2880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Два конца, два кольца,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А посередине гвоздик.</a:t>
            </a:r>
            <a:endParaRPr lang="ru-RU" sz="2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6574" y="3558990"/>
            <a:ext cx="3372779" cy="2895140"/>
          </a:xfrm>
          <a:prstGeom prst="round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95006" y="3611066"/>
            <a:ext cx="3355325" cy="283232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95006" y="3569726"/>
            <a:ext cx="3372779" cy="28844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Спят смирно дочки в фанерном </a:t>
            </a:r>
            <a:r>
              <a:rPr lang="ru-RU" sz="2800" dirty="0" err="1" smtClean="0">
                <a:solidFill>
                  <a:schemeClr val="tx1"/>
                </a:solidFill>
                <a:latin typeface="Comic Sans MS" pitchFamily="66" charset="0"/>
              </a:rPr>
              <a:t>домочке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У сонь и </a:t>
            </a:r>
            <a:r>
              <a:rPr lang="ru-RU" sz="28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тихонь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в головках огонь.</a:t>
            </a:r>
            <a:endParaRPr lang="ru-RU" sz="2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95006" y="3573810"/>
            <a:ext cx="3372779" cy="2857883"/>
          </a:xfrm>
          <a:prstGeom prst="round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111431" y="3573810"/>
            <a:ext cx="3355325" cy="288032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11430" y="3573810"/>
            <a:ext cx="3372779" cy="28674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Пройдусь слегка горячим 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И гладкой станет простыня.</a:t>
            </a:r>
            <a:endParaRPr lang="ru-RU" sz="2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11430" y="3573810"/>
            <a:ext cx="3372779" cy="2923862"/>
          </a:xfrm>
          <a:prstGeom prst="round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74755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кумент 4">
            <a:hlinkClick r:id="" action="ppaction://noaction" highlightClick="1"/>
          </p:cNvPr>
          <p:cNvSpPr/>
          <p:nvPr/>
        </p:nvSpPr>
        <p:spPr>
          <a:xfrm>
            <a:off x="262558" y="5878066"/>
            <a:ext cx="576064" cy="720080"/>
          </a:xfrm>
          <a:prstGeom prst="actionButton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51670" y="929464"/>
            <a:ext cx="957269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«Что вокруг нас может быть опасным?»</a:t>
            </a:r>
            <a:endParaRPr lang="ru-RU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622" y="2277666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237067" y="2362845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10919742" y="6022082"/>
            <a:ext cx="864096" cy="57606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3070870" y="3150799"/>
            <a:ext cx="6189837" cy="1775794"/>
            <a:chOff x="3070870" y="3150799"/>
            <a:chExt cx="6189837" cy="1775794"/>
          </a:xfrm>
        </p:grpSpPr>
        <p:pic>
          <p:nvPicPr>
            <p:cNvPr id="1026" name="Picture 2" descr="http://tnu.podelise.ru/pars_docs/refs/266/265227/265227_html_mf91ddc2.pn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870" y="3174502"/>
              <a:ext cx="2016224" cy="1752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bewegende-plaatjes.net/galerij/plaatjes/techniek/strijkijzer/images/flatiron7.gif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688" y="3150799"/>
              <a:ext cx="2312019" cy="1734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pavlovo.org/adv_img/1449654170-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094" y="3255806"/>
              <a:ext cx="1881162" cy="1254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21" y="-26590"/>
            <a:ext cx="10971372" cy="1143265"/>
          </a:xfrm>
        </p:spPr>
        <p:txBody>
          <a:bodyPr/>
          <a:lstStyle/>
          <a:p>
            <a:r>
              <a:rPr lang="ru-RU" dirty="0">
                <a:latin typeface="Comic Sans MS" pitchFamily="66" charset="0"/>
              </a:rPr>
              <a:t>Назови одним словом.</a:t>
            </a: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1658567" y="909514"/>
            <a:ext cx="9204185" cy="5087528"/>
            <a:chOff x="566" y="852"/>
            <a:chExt cx="4349" cy="3204"/>
          </a:xfrm>
          <a:solidFill>
            <a:schemeClr val="bg1"/>
          </a:solidFill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513" y="852"/>
              <a:ext cx="1402" cy="1535"/>
            </a:xfrm>
            <a:prstGeom prst="rect">
              <a:avLst/>
            </a:prstGeom>
            <a:grpFill/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064" y="2572"/>
              <a:ext cx="987" cy="1484"/>
            </a:xfrm>
            <a:prstGeom prst="rect">
              <a:avLst/>
            </a:prstGeom>
            <a:grpFill/>
          </p:spPr>
        </p:pic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1969" y="2704"/>
              <a:ext cx="1395" cy="1341"/>
            </a:xfrm>
            <a:prstGeom prst="rect">
              <a:avLst/>
            </a:prstGeom>
            <a:grpFill/>
          </p:spPr>
        </p:pic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364" y="2643"/>
              <a:ext cx="1238" cy="1341"/>
            </a:xfrm>
            <a:prstGeom prst="rect">
              <a:avLst/>
            </a:prstGeom>
            <a:grpFill/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66" y="873"/>
              <a:ext cx="1495" cy="1699"/>
            </a:xfrm>
            <a:prstGeom prst="rect">
              <a:avLst/>
            </a:prstGeom>
            <a:grpFill/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2063" y="873"/>
              <a:ext cx="1465" cy="1908"/>
            </a:xfrm>
            <a:prstGeom prst="rect">
              <a:avLst/>
            </a:prstGeom>
            <a:grpFill/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391731" y="5806058"/>
            <a:ext cx="5987431" cy="91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8850" tIns="54425" rIns="108850" bIns="54425">
            <a:spAutoFit/>
          </a:bodyPr>
          <a:lstStyle/>
          <a:p>
            <a:pPr algn="ctr"/>
            <a:r>
              <a:rPr lang="ru-RU" sz="5200" dirty="0">
                <a:solidFill>
                  <a:srgbClr val="FF0000"/>
                </a:solidFill>
                <a:latin typeface="Comic Sans MS" pitchFamily="66" charset="0"/>
              </a:rPr>
              <a:t>Опасность первая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47" y="189434"/>
            <a:ext cx="9649073" cy="824103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4800" dirty="0">
                <a:solidFill>
                  <a:srgbClr val="002060"/>
                </a:solidFill>
                <a:latin typeface="Comic Sans MS" pitchFamily="66" charset="0"/>
              </a:rPr>
              <a:t>Электроприборы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1063758" y="6009096"/>
            <a:ext cx="864096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10127654" y="2925738"/>
            <a:ext cx="2316307" cy="308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158169" flipH="1">
            <a:off x="202014" y="3877733"/>
            <a:ext cx="2179510" cy="29393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 влево 1"/>
          <p:cNvSpPr/>
          <p:nvPr/>
        </p:nvSpPr>
        <p:spPr>
          <a:xfrm>
            <a:off x="9875626" y="451266"/>
            <a:ext cx="324695" cy="31423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047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9218" grpId="0"/>
      <p:bldP spid="9226" grpId="0"/>
      <p:bldP spid="9219" grpId="0" build="p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>
            <a:off x="2023240" y="214339"/>
            <a:ext cx="3643338" cy="2191931"/>
          </a:xfrm>
          <a:prstGeom prst="cloudCallout">
            <a:avLst>
              <a:gd name="adj1" fmla="val -65218"/>
              <a:gd name="adj2" fmla="val -15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809454" y="214340"/>
            <a:ext cx="3643338" cy="1714909"/>
          </a:xfrm>
          <a:prstGeom prst="cloudCallout">
            <a:avLst>
              <a:gd name="adj1" fmla="val 65291"/>
              <a:gd name="adj2" fmla="val 76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899725" y="130389"/>
            <a:ext cx="2227357" cy="300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1338" y="357249"/>
            <a:ext cx="2073830" cy="2759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13403" y="344316"/>
            <a:ext cx="864096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3232" y="428703"/>
            <a:ext cx="3116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Ребята, а вы знаете, что обозначают эти знаки?</a:t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781" y="2405419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Не берись за электроприборы мокрыми руками !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8165" y="2356018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Не </a:t>
            </a:r>
            <a:r>
              <a:rPr lang="ru-RU" sz="2800" b="1" dirty="0" smtClean="0">
                <a:latin typeface="Comic Sans MS" pitchFamily="66" charset="0"/>
              </a:rPr>
              <a:t>прикасайся к оголённым проводам!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1123" y="2209254"/>
            <a:ext cx="3469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Не выключай вилку из розетки, дёргая за шнур.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65855" y="4154605"/>
            <a:ext cx="2453087" cy="2387845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26387" y="4171900"/>
            <a:ext cx="2448272" cy="237055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284400" y="4171900"/>
            <a:ext cx="2707350" cy="237055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380958" y="428704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Чтобы узнать- нажмите на знак.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1789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294</Words>
  <Application>Microsoft Office PowerPoint</Application>
  <PresentationFormat>Произвольный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Назови одним словом.</vt:lpstr>
      <vt:lpstr>Слайд 9</vt:lpstr>
      <vt:lpstr>Слайд 10</vt:lpstr>
      <vt:lpstr>Назови предметы.</vt:lpstr>
      <vt:lpstr>Назови предметы одним словом.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Никифорова Наталья</dc:creator>
  <cp:lastModifiedBy>Аминка</cp:lastModifiedBy>
  <cp:revision>99</cp:revision>
  <dcterms:created xsi:type="dcterms:W3CDTF">2016-11-11T12:35:51Z</dcterms:created>
  <dcterms:modified xsi:type="dcterms:W3CDTF">2020-10-08T06:59:20Z</dcterms:modified>
</cp:coreProperties>
</file>