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6" r:id="rId5"/>
    <p:sldId id="257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2F"/>
    <a:srgbClr val="A6CFF0"/>
    <a:srgbClr val="5E6EE8"/>
    <a:srgbClr val="8C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7.emf"/><Relationship Id="rId4" Type="http://schemas.openxmlformats.org/officeDocument/2006/relationships/package" Target="../embeddings/______Microsoft_PowerPoint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№8»</a:t>
            </a:r>
          </a:p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ЛЕВОКУМСКОГО МУНИЦИПАЛЬНОГО РАЙОНА СТАВРОПОЛЬСКОГО КРАЯ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5003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класс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Чаракова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Абдулаевна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начальных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классов, квалификационная категория соответствие занимаемой должности «учитель»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48756" cy="550072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7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287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Самостоятельные и служебные</a:t>
            </a:r>
          </a:p>
          <a:p>
            <a:pPr algn="ctr">
              <a:buNone/>
            </a:pP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52"/>
            <a:ext cx="4962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речи. 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0" y="0"/>
            <a:ext cx="9404006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3592439" cy="354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4171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12824 C 0.02986 -0.11203 0.02691 -0.12129 0.03733 -0.10046 C 0.03889 -0.09745 0.04045 -0.09421 0.04202 -0.0912 C 0.04358 -0.08819 0.0467 -0.08194 0.0467 -0.08171 C 0.05226 -0.05949 0.05035 -0.03564 0.05608 -0.01365 C 0.05556 0.01181 0.06337 0.10139 0.04445 0.14121 C 0.04358 0.14537 0.04393 0.15023 0.04202 0.15348 C 0.04045 0.15602 0.03663 0.15417 0.03507 0.15672 C 0.03316 0.15996 0.0342 0.16528 0.03282 0.16898 C 0.02639 0.18565 0.01979 0.19167 0.00955 0.20301 C 0.00052 0.21297 -0.00712 0.22246 -0.0184 0.22778 C -0.025 0.24074 -0.03316 0.24746 -0.04392 0.25255 C -0.0592 0.28264 -0.03593 0.24098 -0.05798 0.26482 C -0.05989 0.2669 -0.05885 0.27153 -0.06024 0.27431 C -0.06562 0.28542 -0.06771 0.2838 -0.07673 0.28658 C -0.08489 0.29422 -0.09514 0.30093 -0.10451 0.30533 C -0.10521 0.30834 -0.10503 0.31227 -0.10677 0.31459 C -0.1085 0.3169 -0.11163 0.31667 -0.11371 0.3176 C -0.125 0.32199 -0.13455 0.32477 -0.14652 0.32686 C -0.16059 0.33334 -0.17587 0.33125 -0.19045 0.33611 C -0.20746 0.34167 -0.21944 0.34861 -0.23698 0.35162 C -0.26996 0.36574 -0.30052 0.34121 -0.33229 0.33611 C -0.36458 0.32153 -0.38559 0.32824 -0.42777 0.32686 C -0.43628 0.3257 -0.44479 0.32523 -0.4533 0.32385 C -0.46163 0.32223 -0.46823 0.31412 -0.47656 0.31135 C -0.48715 0.30209 -0.49861 0.29584 -0.5092 0.28658 C -0.51076 0.28357 -0.51146 0.2794 -0.51371 0.27732 C -0.51632 0.275 -0.52014 0.27593 -0.52309 0.27431 C -0.52569 0.27292 -0.52743 0.26945 -0.53003 0.26806 C -0.53593 0.26505 -0.54253 0.26436 -0.54861 0.26181 C -0.5625 0.26273 -0.57673 0.26111 -0.59045 0.26482 C -0.596 0.26621 -0.59878 0.29098 -0.59982 0.29584 C -0.60121 0.30209 -0.60451 0.31459 -0.60451 0.31482 C -0.60521 0.3257 -0.60521 0.33727 -0.60677 0.34838 C -0.60764 0.35463 -0.61146 0.3669 -0.61146 0.36713 C -0.61076 0.37523 -0.61163 0.3838 -0.6092 0.3919 C -0.60816 0.39537 -0.60364 0.39491 -0.60208 0.39792 C -0.59896 0.40394 -0.60034 0.41297 -0.59757 0.41968 C -0.59479 0.42616 -0.58819 0.43843 -0.58819 0.43866 C -0.58455 0.45348 -0.58194 0.44792 -0.57187 0.45695 C -0.56441 0.4713 -0.5618 0.46598 -0.55104 0.47223 C -0.54462 0.47616 -0.53229 0.48473 -0.53229 0.48496 C -0.52361 0.47292 -0.52048 0.46088 -0.51371 0.44769 C -0.50833 0.42547 -0.51198 0.43449 -0.50451 0.41968 C -0.49878 0.36806 -0.52135 0.30371 -0.49288 0.26482 C -0.49027 0.25463 -0.48906 0.24375 -0.48593 0.2338 C -0.48489 0.23033 -0.48246 0.22778 -0.48125 0.22454 C -0.48021 0.22153 -0.47968 0.21829 -0.47882 0.21528 C -0.47656 0.19607 -0.47882 0.19144 -0.46718 0.18148 C -0.45416 0.18473 -0.45087 0.18889 -0.43941 0.19676 C -0.42621 0.22153 -0.43333 0.21366 -0.42083 0.22454 C -0.41753 0.24098 -0.41562 0.25741 -0.41371 0.27431 C -0.4125 0.30162 -0.41319 0.32385 -0.40677 0.34838 C -0.40764 0.36297 -0.40764 0.37755 -0.4092 0.3919 C -0.40989 0.39838 -0.41371 0.41042 -0.41371 0.41065 C -0.41562 0.43195 -0.42222 0.45556 -0.40677 0.46898 C -0.40121 0.4919 -0.40937 0.46551 -0.39757 0.48473 C -0.38923 0.49815 -0.40208 0.49028 -0.39045 0.50324 C -0.38784 0.50625 -0.38437 0.50718 -0.38142 0.50949 C -0.37309 0.52523 -0.36857 0.52199 -0.3533 0.525 C -0.34548 0.52385 -0.3375 0.525 -0.33003 0.52176 C -0.32604 0.51991 -0.32239 0.50023 -0.32083 0.49375 C -0.32014 0.49098 -0.3184 0.48473 -0.3184 0.48496 C -0.31736 0.47315 -0.31458 0.46227 -0.31371 0.4507 C -0.30607 0.34167 -0.31527 0.39213 -0.30677 0.34838 C -0.30868 0.30741 -0.31198 0.27755 -0.31614 0.23704 C -0.31527 0.22778 -0.32014 0.21273 -0.31371 0.20903 C -0.26545 0.18195 -0.28107 0.21111 -0.26267 0.22778 C -0.25139 0.25 -0.25312 0.27454 -0.24392 0.29908 C -0.24323 0.30417 -0.2434 0.30996 -0.24166 0.31459 C -0.24027 0.31852 -0.23611 0.31991 -0.23472 0.32385 C -0.23246 0.33033 -0.22916 0.3544 -0.22777 0.36389 C -0.22691 0.40324 -0.2283 0.44213 -0.22534 0.48148 C -0.22517 0.48473 -0.22083 0.4838 -0.2184 0.48473 C -0.20642 0.48912 -0.19548 0.49584 -0.1835 0.5 C -0.17048 0.49445 -0.17604 0.48866 -0.17187 0.47223 C -0.1684 0.4588 -0.1684 0.46088 -0.16024 0.45394 C -0.15382 0.4176 -0.14791 0.44584 -0.15555 0.38565 C -0.15677 0.37593 -0.16024 0.3669 -0.16267 0.35764 C -0.16354 0.35463 -0.16493 0.34838 -0.16493 0.34861 C -0.16423 0.33704 -0.16441 0.32547 -0.16267 0.31459 C -0.16215 0.31088 -0.1592 0.3088 -0.15798 0.30533 C -0.1559 0.29931 -0.15486 0.29283 -0.1533 0.28658 C -0.15225 0.28218 -0.15017 0.27848 -0.14861 0.27431 C -0.14705 0.26551 -0.14305 0.23681 -0.13941 0.23079 C -0.13784 0.22778 -0.13489 0.22662 -0.13246 0.22454 C -0.12135 0.20209 -0.12812 0.20926 -0.11371 0.19977 C -0.10746 0.18681 -0.10555 0.18912 -0.09514 0.18426 C -0.09514 0.18449 -0.0743 0.18727 -0.07187 0.19051 C -0.06666 0.19746 -0.06458 0.20718 -0.06024 0.21528 C -0.05972 0.21875 -0.05555 0.24098 -0.05555 0.24329 C -0.05607 0.26412 -0.05816 0.28473 -0.06024 0.30533 C -0.06267 0.33056 -0.06857 0.38311 -0.07882 0.40394 C -0.07725 0.42593 -0.07639 0.44769 -0.0743 0.46898 C -0.07396 0.47246 -0.07378 0.47616 -0.07187 0.47848 C -0.06736 0.48449 -0.05972 0.48287 -0.0533 0.48473 C -0.03125 0.51389 -0.05746 0.47639 -0.04392 0.50324 C -0.04201 0.50695 -0.03889 0.50903 -0.03698 0.5125 C -0.02795 0.5294 -0.03784 0.52269 -0.02534 0.52801 C -0.00382 0.52454 -0.00607 0.52732 0.00486 0.50625 C 0.00729 0.49584 0.01198 0.48889 0.01407 0.47848 C 0.01788 0.45996 0.01979 0.44213 0.02813 0.42593 C 0.02952 0.41852 0.0316 0.41158 0.03282 0.40394 C 0.03716 0.37848 0.03386 0.36551 0.0467 0.34838 C 0.04532 0.28912 0.05035 0.26783 0.03976 0.22454 C 0.04132 0.21227 0.04132 0.19931 0.04445 0.1875 C 0.04601 0.18195 0.05538 0.18033 0.05834 0.17824 C 0.0632 0.17454 0.07223 0.16598 0.07223 0.16621 C 0.08768 0.16898 0.10365 0.16991 0.11875 0.17523 C 0.12413 0.17709 0.13282 0.1875 0.13282 0.18773 C 0.14045 0.20811 0.15035 0.22755 0.15608 0.24931 C 0.15677 0.25648 0.15816 0.26366 0.15834 0.27107 C 0.15973 0.34422 0.15747 0.4176 0.16059 0.49074 C 0.16077 0.49375 0.16545 0.4926 0.16771 0.49375 C 0.17778 0.50047 0.18716 0.50787 0.19792 0.5125 C 0.19948 0.46783 0.20243 0.42408 0.20486 0.3794 C 0.204 0.36898 0.20504 0.35811 0.20243 0.34838 C 0.20157 0.34537 0.19792 0.34537 0.19549 0.34537 C 0.17691 0.34537 0.15834 0.34746 0.13976 0.34838 C 0.12934 0.35764 0.11702 0.36297 0.10486 0.3669 C 0.07969 0.38357 0.03941 0.38334 0.01181 0.38565 C -0.00069 0.39121 -0.01267 0.39375 -0.02534 0.39792 C -0.05173 0.39699 -0.07812 0.39723 -0.10451 0.39491 C -0.10937 0.39445 -0.11371 0.39051 -0.1184 0.38866 C -0.125 0.38565 -0.13246 0.38658 -0.13941 0.38565 C -0.18003 0.34908 -0.23177 0.38889 -0.2743 0.39792 C -0.28212 0.39584 -0.28993 0.39422 -0.29757 0.3919 C -0.30069 0.39098 -0.30451 0.39167 -0.30677 0.38866 C -0.30902 0.38565 -0.30677 0.37917 -0.3092 0.37639 C -0.31284 0.37223 -0.3184 0.37223 -0.32309 0.37014 C -0.32708 0.36806 -0.3309 0.36574 -0.33472 0.36389 C -0.39531 0.36644 -0.39166 0.36482 -0.43003 0.37315 C -0.44514 0.38033 -0.46059 0.38287 -0.47656 0.38565 C -0.49896 0.38449 -0.52152 0.3838 -0.54392 0.38241 C -0.55399 0.38148 -0.56423 0.38148 -0.5743 0.3794 C -0.57916 0.37848 -0.58819 0.37315 -0.58819 0.37338 C -0.52621 0.37223 -0.46406 0.36945 -0.40208 0.37014 C -0.29357 0.37153 -0.07673 0.3794 -0.07673 0.37963 C -0.0368 0.39213 -0.00902 0.38148 0.0257 0.37014 C 0.02882 0.36806 0.03177 0.36574 0.03507 0.36389 C 0.04271 0.35949 0.05834 0.35162 0.05834 0.35186 C 0.09792 0.35371 0.13525 0.35811 0.17466 0.36088 C 0.12205 0.36412 0.06893 0.37801 0.0165 0.3794 C -0.08437 0.38218 -0.18507 0.38148 -0.28593 0.38241 C -0.31788 0.38681 -0.3493 0.39236 -0.38142 0.39491 C -0.40364 0.39398 -0.42621 0.39352 -0.44861 0.3919 C -0.45902 0.39121 -0.46875 0.38357 -0.47882 0.38241 C -0.49514 0.38056 -0.51146 0.38033 -0.52777 0.3794 C -0.55712 0.38125 -0.58507 0.38588 -0.61371 0.37639 C -0.56475 0.35903 -0.47882 0.37246 -0.44635 0.37315 C -0.44253 0.37431 -0.43819 0.37385 -0.43472 0.37639 C -0.42361 0.38496 -0.43802 0.38959 -0.42083 0.3919 C -0.36684 0.39908 -0.30972 0.39838 -0.25555 0.40116 C -0.24705 0.40324 -0.23854 0.40556 -0.23003 0.40741 C -0.22066 0.40949 -0.20208 0.41343 -0.20208 0.41366 C -0.18055 0.42361 -0.15729 0.42338 -0.13489 0.42593 C -0.10833 0.42477 -0.07986 0.4338 -0.05555 0.41968 C -0.02725 0.40324 -0.06805 0.42176 -0.04166 0.41042 C -0.02847 0.39861 -0.01545 0.38773 -0.00208 0.37639 C 0.0007 0.36482 0.00452 0.35533 0.00955 0.34537 C 0.01476 0.32385 0.01979 0.30926 0.03507 0.29908 C 0.04844 0.27477 0.05278 0.24144 0.05834 0.21227 C 0.06181 0.16991 0.0632 0.12778 0.06771 0.08542 C 0.06841 0.06875 0.06893 0.05232 0.06997 0.03588 C 0.07153 0.0132 0.0783 -0.01689 0.05834 -0.02615 C 0.05226 -0.05023 0.05712 -0.04004 0.04445 -0.05717 C 0.04254 -0.06481 0.04098 -0.07199 0.03733 -0.0787 C 0.02466 -0.10185 0.03525 -0.07523 0.0257 -0.09745 C 0.02466 -0.09977 0.0191 -0.11689 0.0165 -0.11898 C 0.01025 -0.12407 0.00243 -0.125 -0.00451 -0.12824 C -0.0243 -0.12592 -0.03194 -0.1287 -0.04635 -0.11574 C -0.04948 -0.09953 -0.05156 -0.08333 -0.0533 -0.06643 C -0.05104 -0.04467 -0.04965 -0.02291 -0.04635 -0.00139 C -0.04427 0.01181 -0.01389 0.02153 -0.00451 0.02662 C 0.0349 0.02431 0.05122 0.03727 0.06302 -0.0074 C 0.06181 -0.05486 0.07795 -0.10069 0.04896 -0.125 C 0.04115 -0.14143 0.03559 -0.14375 0.02118 -0.14676 C -0.01875 -0.14444 -0.0243 -0.15324 -0.04861 -0.13125 C -0.05382 -0.10509 -0.05729 -0.09699 -0.05104 -0.06319 C -0.05 -0.05602 -0.04166 -0.04467 -0.04166 -0.04444 C -0.0401 -0.03796 -0.03802 -0.02824 -0.03472 -0.02291 C -0.03194 -0.01852 -0.02482 -0.01504 -0.02083 -0.01365 C 0.00469 -0.00416 -0.00208 -0.0074 0.03038 -0.00439 C 0.04688 -0.00856 0.0408 -0.00231 0.0467 -0.02615 C 0.0474 -0.02916 0.04827 -0.0324 0.04896 -0.03541 C 0.04983 -0.03842 0.05139 -0.04467 0.05139 -0.04444 C 0.0467 -0.11088 0.04983 -0.08842 -0.01614 -0.08495 C -0.01771 -0.08194 -0.01996 -0.07916 -0.02083 -0.07569 C -0.02274 -0.06967 -0.02534 -0.05717 -0.02534 -0.05694 C -0.02378 -0.05 -0.02396 -0.04166 -0.02083 -0.03541 C -0.01892 -0.03148 -0.0151 -0.02939 -0.01146 -0.02916 C 0.00486 -0.02824 0.02101 -0.03125 0.03733 -0.0324 C 0.03959 -0.04352 0.04115 -0.0706 0.03507 -0.0787 C 0.03108 -0.08402 0.02118 -0.0912 0.02118 -0.09097 C 0.00747 -0.08865 -2.77778E-6 -0.09282 -0.00451 -0.07569 C -0.00364 -0.06435 -0.00208 -0.04166 -0.00208 -0.04143 " pathEditMode="relative" rAng="0" ptsTypes="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/>
        </p:blipFill>
        <p:spPr>
          <a:xfrm rot="4844559">
            <a:off x="1753309" y="2379536"/>
            <a:ext cx="2316476" cy="21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261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5E-6 -0.00023 -0.00365 -0.02569 -0.00452 -0.02731 C -0.00886 -0.03611 -0.02327 -0.03773 -0.02952 -0.03935 C -0.03629 -0.03726 -0.04358 -0.03726 -0.05 -0.03333 C -0.0559 -0.02963 -0.05347 -0.02037 -0.05677 -0.01504 C -0.05851 -0.01226 -0.06129 -0.01111 -0.06354 -0.00902 C -0.07431 0.01227 -0.06962 0.00325 -0.07726 0.01829 C -0.07986 0.02362 -0.08021 0.03033 -0.08177 0.03635 C -0.08247 0.03936 -0.08403 0.04561 -0.08403 0.04561 C -0.08334 0.05255 -0.08368 0.06019 -0.08177 0.06667 C -0.08056 0.07061 -0.07709 0.07269 -0.075 0.07593 C -0.07327 0.07871 -0.0724 0.08264 -0.07031 0.08496 C -0.0684 0.08681 -0.0658 0.08704 -0.06354 0.08797 C -0.0592 0.10556 -0.06511 0.09005 -0.05226 0.1 C -0.03125 0.11621 -0.05972 0.1044 -0.03629 0.11227 C -0.03368 0.11459 -0.02674 0.122 -0.02275 0.1213 C -0.01441 0.12014 -0.00625 0.11459 0.00226 0.11227 C 0.00643 0.09653 0.00574 0.09514 0.01824 0.09098 C 0.02275 0.08704 0.02622 0.0845 0.0297 0.07894 C 0.03143 0.07616 0.03213 0.072 0.03421 0.06968 C 0.03612 0.0676 0.0389 0.06806 0.04098 0.06667 C 0.04341 0.06505 0.04549 0.06274 0.04775 0.06065 C 0.05053 0.05533 0.0547 0.05139 0.05695 0.04561 C 0.0606 0.03588 0.06233 0.025 0.06598 0.01528 C 0.06459 -0.00717 0.06581 -0.05092 0.04549 -0.06064 C 0.03681 -0.078 0.02657 -0.0912 0.01372 -0.103 C 0.00973 -0.10671 5E-6 -0.10902 5E-6 -0.10902 C -0.01997 -0.10694 -0.03941 -0.10463 -0.05903 -0.1 C -0.07118 -0.09722 -0.09531 -0.09074 -0.09531 -0.09074 C -0.09688 -0.08865 -0.09809 -0.08611 -0.1 -0.08472 C -0.10209 -0.0831 -0.10504 -0.08402 -0.10677 -0.08171 C -0.10851 -0.07939 -0.10781 -0.07546 -0.10903 -0.07268 C -0.11163 -0.0662 -0.11632 -0.06134 -0.11806 -0.05439 C -0.12275 -0.03588 -0.12587 -0.01597 -0.12952 0.00301 C -0.12431 0.05487 -0.12882 0.03403 -0.12031 0.06667 C -0.11875 0.07269 -0.11979 0.08149 -0.1158 0.08496 C -0.10712 0.09283 -0.11163 0.08982 -0.10226 0.09399 C -0.09896 0.11135 -0.09983 0.11389 -0.08629 0.11829 C -0.08403 0.12037 -0.08108 0.1213 -0.07952 0.12431 C -0.07778 0.12778 -0.07865 0.13264 -0.07726 0.13635 C -0.07465 0.14329 -0.07084 0.14352 -0.0658 0.14561 C -0.05226 0.14468 -0.03854 0.14468 -0.025 0.1426 C 0.00087 0.13843 -0.01441 0.13959 5E-6 0.13033 C 0.01164 0.12269 0.02692 0.12362 0.03872 0.11829 C 0.04706 0.11459 0.05279 0.10903 0.06147 0.10602 C 0.06563 0.08959 0.06025 0.10232 0.07275 0.09399 C 0.08421 0.08635 0.0856 0.08311 0.09324 0.07269 C 0.09879 0.05047 0.09081 0.07639 0.10226 0.05764 C 0.11129 0.04283 0.09515 0.05186 0.11372 0.04561 C 0.12188 0.03426 0.12379 0.02223 0.1297 0.00926 C 0.14758 -0.03032 0.12987 0.01459 0.14775 -0.03333 C 0.154 -0.05 0.15869 -0.06828 0.17049 -0.0787 C 0.17327 -0.08588 0.17831 -0.10046 0.18195 -0.10601 C 0.18369 -0.10879 0.18664 -0.10972 0.18872 -0.11203 C 0.19272 -0.11666 0.19688 -0.12152 0.20001 -0.12731 C 0.20157 -0.13032 0.20261 -0.13402 0.2047 -0.13634 C 0.20886 -0.14097 0.21824 -0.14838 0.21824 -0.14838 C 0.22397 -0.15972 0.23108 -0.16412 0.23872 -0.17268 C 0.25157 -0.18703 0.26563 -0.20208 0.28195 -0.20902 C 0.29532 -0.23564 0.27726 -0.2037 0.29324 -0.22106 C 0.29532 -0.22338 0.29549 -0.22847 0.29775 -0.23032 C 0.30174 -0.23379 0.31147 -0.23634 0.31147 -0.23634 C 0.31824 -0.24537 0.32292 -0.25046 0.33195 -0.25439 C 0.33924 -0.26458 0.34706 -0.27152 0.35695 -0.27569 C 0.37935 -0.30555 0.42119 -0.28588 0.44775 -0.28472 C 0.45817 -0.27106 0.46286 -0.25324 0.47501 -0.24236 C 0.48161 -0.2162 0.47223 -0.24861 0.48195 -0.22731 C 0.48959 -0.21064 0.47726 -0.2243 0.49098 -0.21203 C 0.49445 -0.19305 0.49879 -0.16875 0.50921 -0.15439 C 0.51268 -0.1405 0.51476 -0.12592 0.51824 -0.11203 C 0.51754 -0.04328 0.51737 0.02524 0.51598 0.09399 C 0.51598 0.09723 0.5139 0.09977 0.51372 0.10301 C 0.51147 0.1338 0.51997 0.16737 0.49775 0.18195 C 0.4922 0.20394 0.49445 0.19375 0.49098 0.21227 C 0.49046 0.22061 0.49081 0.24306 0.48647 0.25463 C 0.48195 0.26644 0.48161 0.26204 0.47501 0.27269 C 0.47327 0.27547 0.4724 0.2794 0.47049 0.28195 C 0.45747 0.29977 0.42813 0.30417 0.41147 0.30926 C 0.38733 0.30741 0.3599 0.30973 0.33872 0.29098 C 0.33803 0.28704 0.33855 0.28195 0.33647 0.27894 C 0.33282 0.27338 0.32726 0.27084 0.32275 0.26667 C 0.31546 0.26019 0.3106 0.25232 0.30226 0.24862 C 0.28699 0.22801 0.2948 0.23311 0.28195 0.22732 C 0.2797 0.22431 0.27761 0.22084 0.27501 0.21829 C 0.27223 0.21575 0.26841 0.21551 0.26598 0.21227 C 0.26424 0.20996 0.26476 0.20602 0.26372 0.20301 C 0.25973 0.19213 0.26008 0.19445 0.25226 0.19098 C 0.24376 0.18334 0.2415 0.17338 0.23421 0.16366 C 0.22588 0.1301 0.23942 0.18172 0.22726 0.14561 C 0.22223 0.13056 0.22518 0.12894 0.21824 0.11829 C 0.21407 0.11181 0.2047 0.1 0.2047 0.1 C 0.20105 0.08635 0.19185 0.07593 0.18872 0.06366 C 0.18803 0.06065 0.18803 0.05718 0.18647 0.05463 C 0.18473 0.05186 0.18195 0.0507 0.1797 0.04862 C 0.17917 0.04561 0.1764 0.03125 0.17501 0.02732 C 0.17379 0.02408 0.17154 0.02153 0.17049 0.01829 C 0.16633 0.00579 0.16546 -0.00856 0.16147 -0.02106 C 0.15834 -0.03101 0.15105 -0.03541 0.14775 -0.04537 C 0.14324 -0.05925 0.14254 -0.06944 0.13647 -0.08171 C 0.12692 -0.13379 0.14775 -0.19606 0.12049 -0.23333 C 0.11442 -0.2574 0.09862 -0.26736 0.08421 -0.28171 C 0.07379 -0.32338 -0.01893 -0.3118 -0.025 -0.31203 C -0.03525 -0.3155 -0.03577 -0.31736 -0.04775 -0.31203 C -0.05035 -0.31088 -0.05191 -0.30717 -0.05452 -0.30601 C -0.06111 -0.30277 -0.06823 -0.30208 -0.075 -0.3 C -0.0941 -0.29444 -0.07882 -0.30023 -0.1 -0.29074 C -0.10226 -0.28981 -0.10677 -0.28773 -0.10677 -0.28773 C -0.11632 -0.275 -0.12309 -0.26018 -0.13629 -0.25439 C -0.13698 -0.25138 -0.13663 -0.24722 -0.13854 -0.24537 C -0.14288 -0.24074 -0.14931 -0.24166 -0.15452 -0.23935 C -0.15747 -0.22731 -0.16441 -0.22245 -0.17031 -0.21203 C -0.17344 -0.19259 -0.17934 -0.17615 -0.18403 -0.1574 C -0.18507 -0.15347 -0.18889 -0.15185 -0.1908 -0.14838 C -0.19584 -0.13912 -0.19757 -0.12777 -0.20226 -0.11805 C -0.20434 -0.10648 -0.20521 -0.0993 -0.21129 -0.09074 C -0.21632 -0.07037 -0.21563 -0.04861 -0.225 -0.03032 C -0.23108 0.00301 -0.2316 0.04653 -0.23403 0.08195 C -0.23316 0.12037 -0.24011 0.18334 -0.22031 0.2213 C -0.21875 0.22732 -0.21736 0.23334 -0.2158 0.23936 C -0.21424 0.24561 -0.20903 0.24885 -0.20677 0.25463 C -0.20226 0.26644 -0.19861 0.28496 -0.1908 0.29399 C -0.18663 0.29885 -0.18177 0.30209 -0.17726 0.30602 C -0.17361 0.30926 -0.17222 0.31644 -0.16806 0.31829 C -0.16354 0.32037 -0.15452 0.32431 -0.15452 0.32431 C -0.14705 0.33936 -0.1415 0.33704 -0.12952 0.3426 C -0.12726 0.34352 -0.125 0.34468 -0.12275 0.34561 C -0.12049 0.34653 -0.1158 0.34862 -0.1158 0.34862 C -0.1007 0.34769 -0.08542 0.34769 -0.07031 0.34561 C -0.04861 0.34237 -0.02709 0.32732 -0.00677 0.31829 C -0.00313 0.31667 0.00087 0.31644 0.0047 0.31528 C 0.00695 0.31459 0.00921 0.3132 0.01147 0.31227 C 0.01598 0.30811 0.02049 0.30417 0.02501 0.3 C 0.03438 0.29144 0.02883 0.29075 0.03872 0.28496 C 0.04306 0.28241 0.05226 0.27894 0.05226 0.27894 C 0.06147 0.26667 0.05192 0.27755 0.06372 0.26968 C 0.06615 0.26806 0.06841 0.26598 0.07049 0.26366 C 0.07292 0.26088 0.07449 0.25672 0.07726 0.25463 C 0.08004 0.25255 0.08334 0.25255 0.08647 0.25162 C 0.08994 0.23774 0.09775 0.22593 0.10226 0.21227 C 0.10417 0.20649 0.10539 0.2 0.10695 0.19399 C 0.10799 0.19005 0.10747 0.18542 0.10921 0.18195 C 0.11147 0.17778 0.11529 0.1757 0.11824 0.17269 C 0.12154 0.16412 0.12605 0.1507 0.1297 0.1426 C 0.13074 0.14005 0.13299 0.13866 0.13421 0.13635 C 0.14254 0.11968 0.14862 0.10232 0.16147 0.09098 C 0.16303 0.08704 0.1639 0.08241 0.16598 0.07894 C 0.17536 0.06366 0.17084 0.08264 0.17726 0.06366 C 0.17917 0.05787 0.17935 0.05093 0.18195 0.04561 C 0.18351 0.0426 0.18525 0.03959 0.18647 0.03635 C 0.18751 0.03357 0.18733 0.02987 0.18872 0.02732 C 0.19202 0.02084 0.19671 0.01575 0.20001 0.00926 C 0.20591 -0.01388 0.21025 -0.0375 0.21598 -0.06064 C 0.21685 -0.06412 0.22049 -0.06458 0.22275 -0.06666 C 0.229 -0.09189 0.22015 -0.06111 0.2297 -0.08171 C 0.24046 -0.10509 0.22015 -0.07453 0.23872 -0.1 C 0.24463 -0.12361 0.23647 -0.09375 0.24549 -0.11805 C 0.24654 -0.12106 0.24619 -0.12476 0.24775 -0.12731 C 0.24949 -0.13009 0.25244 -0.13125 0.2547 -0.13333 C 0.2606 -0.15694 0.25244 -0.12708 0.26147 -0.15138 C 0.26251 -0.15439 0.26199 -0.15833 0.26372 -0.16064 C 0.26615 -0.16388 0.2698 -0.16458 0.27275 -0.16666 C 0.27917 -0.17939 0.28369 -0.18981 0.28872 -0.203 C 0.28976 -0.20578 0.28942 -0.20949 0.29098 -0.21203 C 0.29341 -0.21597 0.29706 -0.21805 0.30001 -0.22106 C 0.30452 -0.23865 0.30209 -0.23796 0.31147 -0.24838 C 0.31355 -0.25069 0.31615 -0.25208 0.31824 -0.25439 C 0.32726 -0.26412 0.31754 -0.25833 0.3297 -0.26365 C 0.33195 -0.26574 0.33473 -0.26689 0.33647 -0.26967 C 0.33803 -0.27222 0.33699 -0.27638 0.33872 -0.2787 C 0.34046 -0.28101 0.34341 -0.28009 0.34549 -0.28171 C 0.36772 -0.29814 0.35053 -0.2912 0.36824 -0.29699 C 0.37206 -0.30208 0.37483 -0.30879 0.3797 -0.31203 C 0.38577 -0.31597 0.39775 -0.32407 0.39775 -0.32407 C 0.40556 -0.33495 0.40018 -0.32939 0.41598 -0.33634 C 0.41824 -0.33726 0.42275 -0.33935 0.42275 -0.33935 C 0.43786 -0.33657 0.4422 -0.34004 0.45001 -0.32407 C 0.45296 -0.30856 0.45869 -0.303 0.46598 -0.29074 C 0.47171 -0.28101 0.46911 -0.28101 0.47726 -0.27268 C 0.48161 -0.26828 0.48716 -0.26597 0.49098 -0.26064 C 0.49619 -0.25324 0.5047 -0.23634 0.5047 -0.23634 C 0.50973 -0.20972 0.51424 -0.18032 0.5297 -0.16064 C 0.53438 -0.14166 0.53733 -0.12245 0.54098 -0.103 C 0.54619 -0.01203 0.54584 0.07848 0.54324 0.16968 C 0.54237 0.19815 0.54098 0.2169 0.5297 0.23936 C 0.52622 0.25764 0.52414 0.27593 0.52049 0.29399 C 0.51476 0.32223 0.52136 0.31343 0.50921 0.32431 C 0.50001 0.3426 0.51025 0.32616 0.49775 0.33635 C 0.49584 0.33774 0.49497 0.34098 0.49324 0.3426 C 0.48768 0.34769 0.48334 0.34908 0.47726 0.35162 C 0.43699 0.34908 0.43803 0.35232 0.40695 0.3426 C 0.38959 0.33727 0.37674 0.31945 0.36147 0.30926 C 0.35417 0.3044 0.34202 0.30209 0.33421 0.3 C 0.32362 0.28635 0.32831 0.28287 0.32049 0.26968 C 0.3165 0.26297 0.31147 0.25764 0.30695 0.25162 C 0.29949 0.24167 0.304 0.24075 0.29775 0.22732 C 0.29601 0.22362 0.29324 0.2213 0.29098 0.21829 C 0.28838 0.20764 0.28351 0.20371 0.2797 0.19399 C 0.27397 0.17917 0.28126 0.19028 0.27275 0.17593 C 0.26754 0.1669 0.26806 0.17223 0.26372 0.16065 C 0.25834 0.14607 0.26615 0.15579 0.2547 0.14561 C 0.25157 0.13959 0.24983 0.13172 0.24549 0.12732 C 0.24254 0.12431 0.2389 0.122 0.23647 0.11829 C 0.23282 0.11274 0.23108 0.1051 0.22726 0.1 C 0.22275 0.09399 0.21824 0.08797 0.21372 0.08195 C 0.2099 0.07686 0.20869 0.06875 0.2047 0.06366 C 0.20313 0.06158 0.20157 0.05973 0.20001 0.05764 C 0.19584 0.04051 0.19029 0.02547 0.18421 0.00926 C 0.18108 -0.01134 0.17761 -0.0287 0.16824 -0.04537 C 0.16563 -0.05601 0.16303 -0.0787 0.15921 -0.08773 C 0.15661 -0.09421 0.15313 -0.1 0.15001 -0.10601 C 0.14845 -0.10902 0.14549 -0.11504 0.14549 -0.11504 C 0.14324 -0.12685 0.14133 -0.13796 0.13647 -0.14838 C 0.13178 -0.15833 0.12449 -0.16527 0.12049 -0.17569 C 0.11876 -0.18055 0.11911 -0.18726 0.11598 -0.19074 C 0.11303 -0.19421 0.10851 -0.19282 0.1047 -0.19398 C 0.09879 -0.20162 0.09463 -0.21018 0.08872 -0.21805 C 0.08577 -0.23032 0.08317 -0.23541 0.07501 -0.24236 C 0.06893 -0.25439 0.06511 -0.2662 0.05921 -0.2787 C 0.05678 -0.28379 0.05661 -0.29259 0.05226 -0.29398 C 0.04931 -0.2949 0.04619 -0.29606 0.04324 -0.29699 C 0.03681 -0.30555 0.03317 -0.32175 0.02501 -0.32731 C 0.01095 -0.3368 -0.01597 -0.33958 -0.02952 -0.34236 C -0.05764 -0.35486 -0.06667 -0.35069 -0.10226 -0.34838 C -0.11493 -0.34282 -0.10677 -0.34606 -0.12726 -0.33935 C -0.13854 -0.33564 -0.14792 -0.328 -0.15903 -0.32407 C -0.16788 -0.3162 -0.16945 -0.3074 -0.17952 -0.303 C -0.18438 -0.29328 -0.18802 -0.28819 -0.19531 -0.28171 C -0.20556 -0.24351 -0.20139 -0.21041 -0.2 -0.16967 C -0.20087 -0.13958 -0.19861 -0.09328 -0.20677 -0.06064 C -0.2059 -0.04745 -0.20695 -0.02893 -0.20226 -0.01504 C -0.19948 -0.00671 -0.19306 0.00926 -0.19306 0.00926 C -0.19063 0.03125 -0.19115 0.06713 -0.17275 0.07593 C -0.1625 0.08912 -0.1691 0.10417 -0.15677 0.11528 C -0.15486 0.11713 -0.15226 0.11737 -0.15 0.11829 C -0.14063 0.15556 -0.14827 0.19537 -0.11806 0.21528 C -0.10903 0.23959 -0.11927 0.21922 -0.10677 0.23033 C -0.08924 0.24584 -0.1099 0.23473 -0.09306 0.2426 C -0.08663 0.25533 -0.07865 0.26204 -0.06806 0.26667 C -0.05608 0.27894 -0.04931 0.27917 -0.03403 0.28195 C -0.03351 0.28195 0.00383 0.27709 0.00695 0.27593 C 0.01164 0.27408 0.01372 0.26621 0.01824 0.26366 C 0.02327 0.26065 0.029 0.25996 0.03421 0.25764 C 0.0507 0.24306 0.03126 0.2625 0.04549 0.23936 C 0.04723 0.23658 0.05018 0.23565 0.05226 0.23334 C 0.054 0.23149 0.05556 0.22963 0.05695 0.22732 C 0.06077 0.22107 0.06216 0.21227 0.06598 0.20602 C 0.06928 0.20047 0.07501 0.19908 0.0797 0.197 C 0.08421 0.19306 0.08942 0.19005 0.09324 0.18496 C 0.09619 0.18079 0.09879 0.17616 0.10226 0.17269 C 0.10504 0.16991 0.10851 0.16899 0.11147 0.16667 C 0.12431 0.15602 0.1172 0.16135 0.12501 0.14862 C 0.1356 0.13125 0.1224 0.15787 0.13872 0.13334 C 0.14237 0.12801 0.14775 0.11528 0.14775 0.11528 C 0.15018 0.10209 0.15504 0.08936 0.15695 0.07593 C 0.15973 0.05764 0.15799 0.06551 0.16147 0.05162 C 0.16216 0.04561 0.16286 0.03936 0.16372 0.03334 C 0.16442 0.02825 0.16529 0.02338 0.16598 0.01829 C 0.1672 0.00811 0.16546 -0.00416 0.17049 -0.01203 C 0.17292 -0.01597 0.17657 -0.01805 0.1797 -0.02106 C 0.18438 -0.03356 0.18681 -0.0405 0.19549 -0.04838 C 0.20209 -0.075 0.21754 -0.10555 0.23647 -0.11805 C 0.24202 -0.12939 0.2448 -0.13657 0.2547 -0.14537 C 0.25921 -0.1493 0.26824 -0.1574 0.26824 -0.1574 C 0.27883 -0.1787 0.28126 -0.1824 0.30001 -0.19074 C 0.30383 -0.19583 0.30765 -0.20092 0.31147 -0.20601 C 0.31338 -0.20856 0.31372 -0.21296 0.31598 -0.21504 C 0.31858 -0.21736 0.32206 -0.21713 0.32501 -0.21805 C 0.33404 -0.22592 0.34115 -0.2375 0.35001 -0.24537 C 0.37119 -0.26412 0.4106 -0.26088 0.43647 -0.26365 C 0.4639 -0.26967 0.48126 -0.26875 0.51147 -0.26666 C 0.51772 -0.25416 0.52379 -0.24421 0.52726 -0.23032 C 0.52917 -0.20648 0.52796 -0.18402 0.54098 -0.16666 C 0.54254 -0.16064 0.54289 -0.1537 0.54549 -0.14838 C 0.54706 -0.14537 0.54897 -0.14259 0.55001 -0.13935 C 0.55192 -0.13356 0.5547 -0.12106 0.5547 -0.12106 C 0.55331 -0.075 0.55348 -0.0368 0.54549 0.00602 C 0.54272 0.02084 0.53976 0.03704 0.53647 0.05162 C 0.53508 0.05764 0.53195 0.06968 0.53195 0.06968 C 0.53126 0.07686 0.53143 0.08426 0.5297 0.09098 C 0.52726 0.10047 0.51494 0.10417 0.50921 0.10602 C 0.4882 0.13519 0.52345 0.08843 0.49775 0.11528 C 0.49306 0.12014 0.49098 0.12825 0.48647 0.13334 C 0.46303 0.1595 0.45504 0.15718 0.42275 0.16065 C 0.3797 0.18936 0.40244 0.17662 0.29549 0.16366 C 0.29167 0.1632 0.29167 0.15487 0.28872 0.15162 C 0.28681 0.14954 0.28421 0.14954 0.28195 0.14862 C 0.2731 0.13125 0.26112 0.11737 0.25226 0.1 C 0.24758 0.08102 0.24081 0.0676 0.23195 0.05162 C 0.23126 0.04862 0.23091 0.04537 0.2297 0.0426 C 0.22848 0.04005 0.22605 0.03889 0.22501 0.03635 C 0.22431 0.0345 0.22206 0.01806 0.22049 0.01528 C 0.21181 0.00024 0.20938 -0.00092 0.20001 -0.00902 C 0.19567 -0.02638 0.18681 -0.03287 0.17726 -0.04537 C 0.17275 -0.06319 0.16459 -0.0618 0.15695 -0.07569 C 0.15504 -0.07939 0.1547 -0.08449 0.15226 -0.08773 C 0.14601 -0.09606 0.13612 -0.09791 0.1297 -0.10601 C 0.12206 -0.11597 0.11615 -0.12824 0.10695 -0.13634 C 0.09949 -0.14282 0.0882 -0.14166 0.0797 -0.14537 C 0.07657 -0.14838 0.07327 -0.15092 0.07049 -0.15439 C 0.06581 -0.16018 0.06268 -0.16898 0.05695 -0.17268 C 0.0514 -0.17638 0.04567 -0.17939 0.04098 -0.18472 C 0.03039 -0.19675 0.0349 -0.20138 0.02049 -0.20601 C 0.00678 -0.2243 0.02171 -0.2074 -0.00452 -0.22106 C -0.0132 -0.22546 -0.01667 -0.23148 -0.02275 -0.23935 C -0.0441 -0.2375 -0.0566 -0.24305 -0.07031 -0.22407 C -0.07118 -0.22106 -0.07101 -0.21736 -0.07275 -0.21504 C -0.07691 -0.20949 -0.09306 -0.20902 -0.1 -0.20601 C -0.10903 -0.19791 -0.11927 -0.1956 -0.12952 -0.19074 C -0.13229 -0.17963 -0.13594 -0.16875 -0.13854 -0.1574 C -0.14236 -0.14027 -0.14271 -0.12546 -0.15452 -0.11504 C -0.15521 -0.11111 -0.15538 -0.10671 -0.15677 -0.103 C -0.1592 -0.09652 -0.1658 -0.08472 -0.1658 -0.08472 C -0.17518 -0.04074 -0.19028 0.01181 -0.15677 0.0426 C -0.15156 0.06343 -0.15 0.0875 -0.1408 0.10602 C -0.13768 0.11875 -0.13577 0.13033 -0.13177 0.1426 C -0.1309 0.14561 -0.1316 0.15 -0.12952 0.15162 C -0.12552 0.15463 -0.12031 0.15371 -0.1158 0.15463 C -0.10243 0.18125 -0.12049 0.14931 -0.10452 0.16667 C -0.08924 0.18334 -0.11354 0.16991 -0.0908 0.18195 C -0.08646 0.18426 -0.07726 0.18797 -0.07726 0.18797 C -0.06406 0.21436 -0.08177 0.18287 -0.0658 0.2 C -0.05139 0.21551 -0.07327 0.20533 -0.05226 0.21227 C -0.03802 0.22616 -0.02622 0.23264 -0.00903 0.23635 C 0.01216 0.23542 0.03351 0.23588 0.0547 0.23334 C 0.05869 0.23287 0.06216 0.22894 0.06598 0.22732 C 0.0797 0.2213 0.09289 0.21389 0.10695 0.20926 C 0.1099 0.20625 0.1132 0.20348 0.11598 0.2 C 0.12067 0.19422 0.1297 0.18195 0.1297 0.18195 C 0.1356 0.15741 0.12674 0.18565 0.13872 0.16968 C 0.14046 0.16737 0.13994 0.16343 0.14098 0.16065 C 0.1448 0.1507 0.14549 0.15162 0.15226 0.14561 C 0.15313 0.14144 0.15435 0.1375 0.1547 0.13334 C 0.15591 0.12223 0.15539 0.11088 0.15695 0.1 C 0.15765 0.09561 0.16025 0.09213 0.16147 0.08797 C 0.16442 0.07709 0.16581 0.06575 0.16824 0.05463 C 0.16893 0.04144 0.16945 0.02848 0.17049 0.01528 C 0.17101 0.00903 0.17032 0.00232 0.17275 -0.003 C 0.17379 -0.00509 0.19289 -0.01481 0.19324 -0.01504 C 0.1981 -0.02476 0.204 -0.0331 0.20921 -0.04236 C 0.21338 -0.04976 0.21633 -0.05995 0.22275 -0.06365 C 0.2264 -0.06574 0.23039 -0.06574 0.23421 -0.06666 C 0.23907 -0.07314 0.24237 -0.08171 0.24775 -0.08773 C 0.25504 -0.09583 0.26164 -0.09444 0.27049 -0.09699 C 0.29949 -0.10509 0.32796 -0.11342 0.35695 -0.12106 C 0.3672 -0.13495 0.37536 -0.13425 0.38872 -0.13935 C 0.40226 -0.14444 0.38872 -0.13935 0.40226 -0.14838 C 0.41164 -0.15463 0.42431 -0.15555 0.43421 -0.1574 C 0.43872 -0.15949 0.44324 -0.16157 0.44775 -0.16365 C 0.45001 -0.16481 0.4547 -0.16666 0.4547 -0.16666 C 0.46598 -0.16574 0.47761 -0.16689 0.48872 -0.16365 C 0.49237 -0.1625 0.49463 -0.1574 0.49775 -0.15439 C 0.50226 -0.15023 0.51147 -0.14236 0.51147 -0.14236 C 0.51615 -0.1331 0.52154 -0.12893 0.52726 -0.12106 C 0.53161 -0.09953 0.54133 -0.08287 0.54549 -0.06064 C 0.54445 -0.03865 0.54515 0.02061 0.52275 0.03033 C 0.52206 0.03542 0.52258 0.04121 0.52049 0.04561 C 0.51702 0.05278 0.50695 0.06366 0.50695 0.06366 C 0.50539 0.07084 0.50504 0.07848 0.50226 0.08496 C 0.50088 0.0882 0.4974 0.08843 0.49549 0.09098 C 0.49358 0.09352 0.49254 0.097 0.49098 0.1 C 0.48629 0.13774 0.4922 0.10186 0.48421 0.13033 C 0.48091 0.14213 0.48195 0.14862 0.47501 0.15764 C 0.47345 0.16274 0.4731 0.16852 0.47049 0.17269 C 0.46963 0.17431 0.45018 0.18473 0.44775 0.18496 C 0.42275 0.18774 0.39775 0.18889 0.37275 0.19098 C 0.35088 0.18889 0.32865 0.18936 0.30695 0.18496 C 0.30313 0.18426 0.30105 0.17871 0.29775 0.17593 C 0.27709 0.15857 0.2599 0.13588 0.24549 0.10926 C 0.2415 0.10186 0.23334 0.10116 0.22726 0.097 C 0.21858 0.09121 0.21025 0.08588 0.20226 0.07894 C 0.18855 0.04815 0.16476 0.03241 0.15001 0.00301 C 0.14445 -0.01921 0.15192 0.00926 0.14324 -0.01805 C 0.14237 -0.02106 0.14272 -0.025 0.14098 -0.02731 C 0.13855 -0.03055 0.13473 -0.03078 0.13195 -0.03333 C 0.12935 -0.03588 0.12709 -0.03912 0.12501 -0.04236 C 0.12154 -0.04768 0.11789 -0.0574 0.11598 -0.06365 C 0.11511 -0.06666 0.11546 -0.07037 0.11372 -0.07268 C 0.11199 -0.075 0.10921 -0.07476 0.10695 -0.07569 C 0.10157 -0.08078 0.09393 -0.08287 0.09098 -0.09074 C 0.0889 -0.09629 0.08404 -0.11157 0.0797 -0.11504 C 0.07501 -0.11875 0.06911 -0.11898 0.06372 -0.12106 C 0.05851 -0.14213 0.0415 -0.13472 0.02501 -0.13634 C 0.01685 -0.13912 0.00817 -0.13935 5E-6 -0.14236 C -0.0033 -0.14351 -0.0059 -0.14699 -0.00903 -0.14838 C -0.01268 -0.15 -0.0165 -0.15023 -0.02031 -0.15138 C -0.02344 -0.15231 -0.02656 -0.15324 -0.02952 -0.15439 C -0.03403 -0.15625 -0.04306 -0.16064 -0.04306 -0.16064 C -0.05903 -0.15949 -0.075 -0.16018 -0.0908 -0.1574 C -0.09913 -0.15601 -0.10868 -0.13958 -0.1158 -0.13333 C -0.1165 -0.12824 -0.1165 -0.12291 -0.11806 -0.11805 C -0.11893 -0.1155 -0.1217 -0.11458 -0.12275 -0.11203 C -0.12535 -0.10555 -0.12552 -0.09768 -0.12726 -0.09074 C -0.12986 -0.06412 -0.13698 -0.03611 -0.125 -0.01203 C -0.12153 0.00695 -0.12587 -0.00532 -0.1158 0.00602 C -0.11129 0.01112 -0.1092 0.01945 -0.10452 0.02431 C -0.10261 0.02639 -0.09983 0.02593 -0.09775 0.02732 C -0.09219 0.03102 -0.08733 0.03565 -0.08177 0.03936 C -0.07639 0.04676 -0.07622 0.05672 -0.07031 0.06366 C -0.05556 0.08102 -0.03854 0.08195 -0.02031 0.08797 C -0.01285 0.08704 -0.00504 0.08727 0.00226 0.08496 C 0.00417 0.08426 0.00487 0.0801 0.00695 0.07894 C 0.01268 0.07593 0.01945 0.07639 0.02501 0.07269 C 0.02813 0.07061 0.03108 0.06875 0.03421 0.06667 C 0.04289 0.03195 0.0382 -0.00254 0.02501 -0.03333 C 0.01911 -0.04722 0.01407 -0.05671 0.0047 -0.06666 C 0.00296 -0.06851 0.00209 -0.07152 5E-6 -0.07268 C -0.00643 -0.07638 -0.01354 -0.07638 -0.02031 -0.0787 C -0.03316 -0.07777 -0.04688 -0.08171 -0.05903 -0.07569 C -0.0658 -0.07245 -0.06354 -0.0574 -0.0658 -0.04838 C -0.0665 -0.04537 -0.06806 -0.03935 -0.06806 -0.03935 C -0.06563 -0.00023 -0.07066 -0.00185 -0.05226 0.01829 C -0.04983 0.02107 -0.04827 0.02547 -0.04531 0.02732 C -0.04184 0.02963 -0.03785 0.0294 -0.03403 0.03033 C -0.0257 0.0294 -0.01684 0.03149 -0.00903 0.02732 C -0.00608 0.0257 -0.00799 0.01899 -0.00677 0.01528 C -0.00504 0.00996 -0.00226 0.0051 5E-6 -4.44444E-6 Z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714488"/>
            <a:ext cx="7012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добрые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816" y="2792994"/>
            <a:ext cx="8805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имей сто рублей,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имей сто друзей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859" y="3933056"/>
            <a:ext cx="8768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 труда 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вынешь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рыбку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пруда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4" imgW="3797428" imgH="2372380" progId="PowerPoint.Slide.12">
                  <p:embed/>
                </p:oleObj>
              </mc:Choice>
              <mc:Fallback>
                <p:oleObj name="Слайд" r:id="rId4" imgW="3797428" imgH="2372380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 descr="https://tapoc.trbo.yandex.net/tapoc_secure_proxy/4d63f76688a17810857d14245808f31d?url=http%3A%2F%2Fwww.playcast.ru%2Fuploads%2F2015%2F05%2F16%2F1361573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5" y="2212554"/>
            <a:ext cx="3484085" cy="46454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38235"/>
            <a:ext cx="830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355</TotalTime>
  <Words>75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Franklin Gothic Book</vt:lpstr>
      <vt:lpstr>Franklin Gothic Medium</vt:lpstr>
      <vt:lpstr>Times New Roman</vt:lpstr>
      <vt:lpstr>Wingdings 2</vt:lpstr>
      <vt:lpstr>Трек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Аллочка</cp:lastModifiedBy>
  <cp:revision>25</cp:revision>
  <dcterms:created xsi:type="dcterms:W3CDTF">2015-08-14T17:09:17Z</dcterms:created>
  <dcterms:modified xsi:type="dcterms:W3CDTF">2019-10-16T06:03:36Z</dcterms:modified>
</cp:coreProperties>
</file>