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6" r:id="rId3"/>
    <p:sldId id="259" r:id="rId4"/>
  </p:sldIdLst>
  <p:sldSz cx="9144000" cy="5715000" type="screen16x1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64B4"/>
    <a:srgbClr val="FFC9ED"/>
    <a:srgbClr val="E3319B"/>
    <a:srgbClr val="BC007D"/>
    <a:srgbClr val="860059"/>
    <a:srgbClr val="B41875"/>
    <a:srgbClr val="FF01A4"/>
    <a:srgbClr val="00CC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53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CDDF2-9D4A-4F73-9348-41408C19FCD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EA64B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CDDF2-9D4A-4F73-9348-41408C19FCD6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960-C41C-460E-B38C-FAAB79345F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5742161"/>
          </a:xfrm>
          <a:prstGeom prst="rect">
            <a:avLst/>
          </a:prstGeom>
          <a:noFill/>
          <a:ln w="76200">
            <a:solidFill>
              <a:srgbClr val="FFC9ED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kern="1200" dirty="0">
              <a:solidFill>
                <a:schemeClr val="lt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26" Type="http://schemas.openxmlformats.org/officeDocument/2006/relationships/image" Target="../media/image29.jpeg"/><Relationship Id="rId3" Type="http://schemas.openxmlformats.org/officeDocument/2006/relationships/image" Target="../media/image6.jpeg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5" Type="http://schemas.openxmlformats.org/officeDocument/2006/relationships/image" Target="../media/image28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28" Type="http://schemas.openxmlformats.org/officeDocument/2006/relationships/image" Target="../media/image31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Relationship Id="rId27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://bukva.ae/855-tm_home_default/mojdodyr-chukovskij-k.jpg" TargetMode="External"/><Relationship Id="rId7" Type="http://schemas.openxmlformats.org/officeDocument/2006/relationships/hyperlink" Target="https://avatars.mds.yandex.net/get-pdb/202366/f03f7f7e-e0f0-44a0-a37c-4e3c4bc89245/s800" TargetMode="External"/><Relationship Id="rId2" Type="http://schemas.openxmlformats.org/officeDocument/2006/relationships/hyperlink" Target="http://cdn01.ru/files/users/images/f7/51/f7517f08171c1df6e96d4ef95d78446c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eti-i-mama.ru/skazka-mojdodyr-kornej-ivanovich-chukovskij/" TargetMode="External"/><Relationship Id="rId5" Type="http://schemas.openxmlformats.org/officeDocument/2006/relationships/hyperlink" Target="http://www.skazayka.ru/moydodyir/" TargetMode="External"/><Relationship Id="rId4" Type="http://schemas.openxmlformats.org/officeDocument/2006/relationships/hyperlink" Target="http://img0.liveinternet.ru/images/attach/c/4/78/790/78790738_large_proshivka9.png" TargetMode="External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824" y="-20924"/>
            <a:ext cx="77724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41276"/>
            <a:ext cx="7065963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Управляющая кнопка: документ 8">
            <a:hlinkClick r:id="rId4" action="ppaction://hlinksldjump" highlightClick="1"/>
          </p:cNvPr>
          <p:cNvSpPr/>
          <p:nvPr/>
        </p:nvSpPr>
        <p:spPr>
          <a:xfrm>
            <a:off x="107504" y="5089748"/>
            <a:ext cx="432048" cy="504056"/>
          </a:xfrm>
          <a:prstGeom prst="actionButtonDocument">
            <a:avLst/>
          </a:prstGeom>
          <a:solidFill>
            <a:srgbClr val="FFC9ED"/>
          </a:solidFill>
          <a:ln>
            <a:solidFill>
              <a:srgbClr val="EA64B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BC007D"/>
                </a:solidFill>
                <a:latin typeface="Comic Sans MS" pitchFamily="66" charset="0"/>
              </a:rPr>
              <a:t>и</a:t>
            </a:r>
            <a:endParaRPr lang="ru-RU" b="1" dirty="0">
              <a:solidFill>
                <a:srgbClr val="BC007D"/>
              </a:solidFill>
              <a:latin typeface="Comic Sans MS" pitchFamily="66" charset="0"/>
            </a:endParaRPr>
          </a:p>
        </p:txBody>
      </p:sp>
      <p:sp>
        <p:nvSpPr>
          <p:cNvPr id="10" name="Стрелка вправо с вырезом 9">
            <a:hlinkClick r:id="" action="ppaction://hlinkshowjump?jump=nextslide"/>
          </p:cNvPr>
          <p:cNvSpPr/>
          <p:nvPr/>
        </p:nvSpPr>
        <p:spPr>
          <a:xfrm>
            <a:off x="8316416" y="5233764"/>
            <a:ext cx="648072" cy="360040"/>
          </a:xfrm>
          <a:prstGeom prst="notchedRightArrow">
            <a:avLst/>
          </a:prstGeom>
          <a:solidFill>
            <a:srgbClr val="FFC9ED"/>
          </a:solidFill>
          <a:ln>
            <a:solidFill>
              <a:srgbClr val="EA64B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07504" y="1921396"/>
            <a:ext cx="2664296" cy="2808311"/>
            <a:chOff x="-2556792" y="1715389"/>
            <a:chExt cx="2748753" cy="2964050"/>
          </a:xfrm>
        </p:grpSpPr>
        <p:sp>
          <p:nvSpPr>
            <p:cNvPr id="3" name="Овал 2"/>
            <p:cNvSpPr/>
            <p:nvPr/>
          </p:nvSpPr>
          <p:spPr>
            <a:xfrm>
              <a:off x="-1548680" y="2425452"/>
              <a:ext cx="648072" cy="36004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Овал 3"/>
            <p:cNvSpPr/>
            <p:nvPr/>
          </p:nvSpPr>
          <p:spPr>
            <a:xfrm>
              <a:off x="-2124744" y="3361556"/>
              <a:ext cx="1080120" cy="57606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-2556792" y="1715389"/>
              <a:ext cx="2748753" cy="2964050"/>
            </a:xfrm>
            <a:prstGeom prst="rect">
              <a:avLst/>
            </a:prstGeom>
            <a:effectLst>
              <a:softEdge rad="12700"/>
            </a:effec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3774" t="27191" r="52452" b="26447"/>
          <a:stretch/>
        </p:blipFill>
        <p:spPr>
          <a:xfrm>
            <a:off x="6816774" y="2079823"/>
            <a:ext cx="1715666" cy="2254954"/>
          </a:xfrm>
          <a:prstGeom prst="rect">
            <a:avLst/>
          </a:prstGeom>
          <a:effectLst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xmlns="" val="218347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204" y="320040"/>
            <a:ext cx="3900022" cy="5083239"/>
          </a:xfrm>
          <a:prstGeom prst="rect">
            <a:avLst/>
          </a:prstGeom>
        </p:spPr>
      </p:pic>
      <p:pic>
        <p:nvPicPr>
          <p:cNvPr id="40" name="страница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6275" y="383730"/>
            <a:ext cx="3781108" cy="5005639"/>
          </a:xfrm>
          <a:prstGeom prst="rect">
            <a:avLst/>
          </a:prstGeom>
        </p:spPr>
      </p:pic>
      <p:pic>
        <p:nvPicPr>
          <p:cNvPr id="38" name="страниц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8373" y="377837"/>
            <a:ext cx="3804821" cy="5011532"/>
          </a:xfrm>
          <a:prstGeom prst="rect">
            <a:avLst/>
          </a:prstGeom>
        </p:spPr>
      </p:pic>
      <p:pic>
        <p:nvPicPr>
          <p:cNvPr id="36" name="страница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21" r="4464"/>
          <a:stretch/>
        </p:blipFill>
        <p:spPr>
          <a:xfrm>
            <a:off x="4571999" y="393197"/>
            <a:ext cx="3816423" cy="5010082"/>
          </a:xfrm>
          <a:prstGeom prst="rect">
            <a:avLst/>
          </a:prstGeom>
        </p:spPr>
      </p:pic>
      <p:pic>
        <p:nvPicPr>
          <p:cNvPr id="34" name="страница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04"/>
          <a:stretch/>
        </p:blipFill>
        <p:spPr>
          <a:xfrm>
            <a:off x="4550620" y="381238"/>
            <a:ext cx="3812283" cy="5022041"/>
          </a:xfrm>
          <a:prstGeom prst="rect">
            <a:avLst/>
          </a:prstGeom>
        </p:spPr>
      </p:pic>
      <p:pic>
        <p:nvPicPr>
          <p:cNvPr id="32" name="страница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3" r="4415"/>
          <a:stretch/>
        </p:blipFill>
        <p:spPr>
          <a:xfrm>
            <a:off x="4572000" y="369929"/>
            <a:ext cx="3790903" cy="5019439"/>
          </a:xfrm>
          <a:prstGeom prst="rect">
            <a:avLst/>
          </a:prstGeom>
        </p:spPr>
      </p:pic>
      <p:pic>
        <p:nvPicPr>
          <p:cNvPr id="30" name="страница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6" r="3842"/>
          <a:stretch/>
        </p:blipFill>
        <p:spPr>
          <a:xfrm>
            <a:off x="4572000" y="369930"/>
            <a:ext cx="3765383" cy="5043631"/>
          </a:xfrm>
          <a:prstGeom prst="rect">
            <a:avLst/>
          </a:prstGeom>
        </p:spPr>
      </p:pic>
      <p:pic>
        <p:nvPicPr>
          <p:cNvPr id="28" name="страница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8373" y="377837"/>
            <a:ext cx="3830050" cy="5025442"/>
          </a:xfrm>
          <a:prstGeom prst="rect">
            <a:avLst/>
          </a:prstGeom>
        </p:spPr>
      </p:pic>
      <p:pic>
        <p:nvPicPr>
          <p:cNvPr id="26" name="страница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5948" y="360955"/>
            <a:ext cx="3802475" cy="5042324"/>
          </a:xfrm>
          <a:prstGeom prst="rect">
            <a:avLst/>
          </a:prstGeom>
        </p:spPr>
      </p:pic>
      <p:pic>
        <p:nvPicPr>
          <p:cNvPr id="25" name="страница 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81"/>
          <a:stretch/>
        </p:blipFill>
        <p:spPr>
          <a:xfrm>
            <a:off x="4553592" y="377835"/>
            <a:ext cx="3762824" cy="5011533"/>
          </a:xfrm>
          <a:prstGeom prst="rect">
            <a:avLst/>
          </a:prstGeom>
        </p:spPr>
      </p:pic>
      <p:pic>
        <p:nvPicPr>
          <p:cNvPr id="22" name="страница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8373" y="383729"/>
            <a:ext cx="3804531" cy="4981444"/>
          </a:xfrm>
          <a:prstGeom prst="rect">
            <a:avLst/>
          </a:prstGeom>
        </p:spPr>
      </p:pic>
      <p:pic>
        <p:nvPicPr>
          <p:cNvPr id="20" name="страница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77"/>
          <a:stretch/>
        </p:blipFill>
        <p:spPr>
          <a:xfrm>
            <a:off x="4583895" y="359534"/>
            <a:ext cx="3804529" cy="5018246"/>
          </a:xfrm>
          <a:prstGeom prst="rect">
            <a:avLst/>
          </a:prstGeom>
        </p:spPr>
      </p:pic>
      <p:pic>
        <p:nvPicPr>
          <p:cNvPr id="19" name="страница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93" y="383730"/>
            <a:ext cx="3804531" cy="499405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39552" y="193204"/>
            <a:ext cx="7848872" cy="5400599"/>
            <a:chOff x="1115616" y="346935"/>
            <a:chExt cx="7030495" cy="5102853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115616" y="481236"/>
              <a:ext cx="45719" cy="4798248"/>
            </a:xfrm>
            <a:prstGeom prst="rect">
              <a:avLst/>
            </a:prstGeom>
            <a:solidFill>
              <a:srgbClr val="EA64B4"/>
            </a:solidFill>
            <a:ln>
              <a:solidFill>
                <a:srgbClr val="EA64B4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8100392" y="481236"/>
              <a:ext cx="45719" cy="4798248"/>
            </a:xfrm>
            <a:prstGeom prst="rect">
              <a:avLst/>
            </a:prstGeom>
            <a:solidFill>
              <a:srgbClr val="EA64B4"/>
            </a:solidFill>
            <a:ln>
              <a:solidFill>
                <a:srgbClr val="EA64B4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5400000">
              <a:off x="2673328" y="-1076476"/>
              <a:ext cx="45719" cy="3161143"/>
            </a:xfrm>
            <a:prstGeom prst="rect">
              <a:avLst/>
            </a:prstGeom>
            <a:solidFill>
              <a:srgbClr val="EA64B4"/>
            </a:solidFill>
            <a:ln>
              <a:solidFill>
                <a:srgbClr val="EA64B4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 rot="5400000">
              <a:off x="6542680" y="-1076476"/>
              <a:ext cx="45719" cy="3161143"/>
            </a:xfrm>
            <a:prstGeom prst="rect">
              <a:avLst/>
            </a:prstGeom>
            <a:solidFill>
              <a:srgbClr val="EA64B4"/>
            </a:solidFill>
            <a:ln>
              <a:solidFill>
                <a:srgbClr val="EA64B4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Арка 4"/>
            <p:cNvSpPr/>
            <p:nvPr/>
          </p:nvSpPr>
          <p:spPr>
            <a:xfrm>
              <a:off x="4276759" y="346935"/>
              <a:ext cx="762196" cy="360040"/>
            </a:xfrm>
            <a:prstGeom prst="blockArc">
              <a:avLst>
                <a:gd name="adj1" fmla="val 10686754"/>
                <a:gd name="adj2" fmla="val 0"/>
                <a:gd name="adj3" fmla="val 25000"/>
              </a:avLst>
            </a:prstGeom>
            <a:solidFill>
              <a:srgbClr val="EA64B4"/>
            </a:solidFill>
            <a:ln>
              <a:solidFill>
                <a:srgbClr val="EA64B4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 rot="5400000">
              <a:off x="2688568" y="3687102"/>
              <a:ext cx="45719" cy="3139044"/>
            </a:xfrm>
            <a:prstGeom prst="rect">
              <a:avLst/>
            </a:prstGeom>
            <a:solidFill>
              <a:srgbClr val="EA64B4"/>
            </a:solidFill>
            <a:ln>
              <a:solidFill>
                <a:srgbClr val="EA64B4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5400000">
              <a:off x="6530871" y="3687102"/>
              <a:ext cx="45719" cy="3139044"/>
            </a:xfrm>
            <a:prstGeom prst="rect">
              <a:avLst/>
            </a:prstGeom>
            <a:solidFill>
              <a:srgbClr val="EA64B4"/>
            </a:solidFill>
            <a:ln>
              <a:solidFill>
                <a:srgbClr val="EA64B4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Арка 10"/>
            <p:cNvSpPr/>
            <p:nvPr/>
          </p:nvSpPr>
          <p:spPr>
            <a:xfrm flipV="1">
              <a:off x="4280950" y="5089748"/>
              <a:ext cx="756868" cy="360040"/>
            </a:xfrm>
            <a:prstGeom prst="blockArc">
              <a:avLst>
                <a:gd name="adj1" fmla="val 10686754"/>
                <a:gd name="adj2" fmla="val 0"/>
                <a:gd name="adj3" fmla="val 25000"/>
              </a:avLst>
            </a:prstGeom>
            <a:solidFill>
              <a:srgbClr val="EA64B4"/>
            </a:solidFill>
            <a:ln>
              <a:solidFill>
                <a:srgbClr val="EA64B4"/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6" name="страница 2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593" y="383729"/>
            <a:ext cx="3853281" cy="5005640"/>
          </a:xfrm>
          <a:prstGeom prst="rect">
            <a:avLst/>
          </a:prstGeom>
        </p:spPr>
      </p:pic>
      <p:pic>
        <p:nvPicPr>
          <p:cNvPr id="17" name="страница 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55" r="6276"/>
          <a:stretch/>
        </p:blipFill>
        <p:spPr>
          <a:xfrm>
            <a:off x="4572000" y="413418"/>
            <a:ext cx="3758042" cy="4964362"/>
          </a:xfrm>
          <a:prstGeom prst="rect">
            <a:avLst/>
          </a:prstGeom>
        </p:spPr>
      </p:pic>
      <p:pic>
        <p:nvPicPr>
          <p:cNvPr id="18" name="страница 2"/>
          <p:cNvPicPr>
            <a:picLocks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97"/>
          <a:stretch/>
        </p:blipFill>
        <p:spPr>
          <a:xfrm>
            <a:off x="576966" y="377837"/>
            <a:ext cx="3866908" cy="4999943"/>
          </a:xfrm>
          <a:prstGeom prst="rect">
            <a:avLst/>
          </a:prstGeom>
        </p:spPr>
      </p:pic>
      <p:pic>
        <p:nvPicPr>
          <p:cNvPr id="21" name="страница 2"/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870" y="377837"/>
            <a:ext cx="3836114" cy="4999943"/>
          </a:xfrm>
          <a:prstGeom prst="rect">
            <a:avLst/>
          </a:prstGeom>
        </p:spPr>
      </p:pic>
      <p:pic>
        <p:nvPicPr>
          <p:cNvPr id="23" name="страница 2"/>
          <p:cNvPicPr>
            <a:picLocks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3110" b="1201"/>
          <a:stretch/>
        </p:blipFill>
        <p:spPr>
          <a:xfrm>
            <a:off x="578243" y="360955"/>
            <a:ext cx="3849741" cy="5004219"/>
          </a:xfrm>
          <a:prstGeom prst="rect">
            <a:avLst/>
          </a:prstGeom>
        </p:spPr>
      </p:pic>
      <p:pic>
        <p:nvPicPr>
          <p:cNvPr id="24" name="страница 2"/>
          <p:cNvPicPr>
            <a:picLocks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5" r="4747"/>
          <a:stretch/>
        </p:blipFill>
        <p:spPr>
          <a:xfrm>
            <a:off x="597611" y="363404"/>
            <a:ext cx="3830373" cy="5001769"/>
          </a:xfrm>
          <a:prstGeom prst="rect">
            <a:avLst/>
          </a:prstGeom>
        </p:spPr>
      </p:pic>
      <p:pic>
        <p:nvPicPr>
          <p:cNvPr id="27" name="страница 2"/>
          <p:cNvPicPr>
            <a:picLocks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16" b="1507"/>
          <a:stretch/>
        </p:blipFill>
        <p:spPr>
          <a:xfrm>
            <a:off x="556531" y="369931"/>
            <a:ext cx="3871453" cy="4995242"/>
          </a:xfrm>
          <a:prstGeom prst="rect">
            <a:avLst/>
          </a:prstGeom>
        </p:spPr>
      </p:pic>
      <p:pic>
        <p:nvPicPr>
          <p:cNvPr id="29" name="страница 2"/>
          <p:cNvPicPr>
            <a:picLocks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4" r="3609"/>
          <a:stretch/>
        </p:blipFill>
        <p:spPr>
          <a:xfrm>
            <a:off x="562480" y="369931"/>
            <a:ext cx="3865503" cy="5019438"/>
          </a:xfrm>
          <a:prstGeom prst="rect">
            <a:avLst/>
          </a:prstGeom>
        </p:spPr>
      </p:pic>
      <p:pic>
        <p:nvPicPr>
          <p:cNvPr id="31" name="страница 2"/>
          <p:cNvPicPr>
            <a:picLocks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10"/>
          <a:stretch/>
        </p:blipFill>
        <p:spPr>
          <a:xfrm>
            <a:off x="568903" y="369930"/>
            <a:ext cx="3837150" cy="5007849"/>
          </a:xfrm>
          <a:prstGeom prst="rect">
            <a:avLst/>
          </a:prstGeom>
        </p:spPr>
      </p:pic>
      <p:pic>
        <p:nvPicPr>
          <p:cNvPr id="33" name="страница 2"/>
          <p:cNvPicPr>
            <a:picLocks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277" y="370383"/>
            <a:ext cx="3872706" cy="5032896"/>
          </a:xfrm>
          <a:prstGeom prst="rect">
            <a:avLst/>
          </a:prstGeom>
        </p:spPr>
      </p:pic>
      <p:pic>
        <p:nvPicPr>
          <p:cNvPr id="35" name="страница 2"/>
          <p:cNvPicPr>
            <a:picLocks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371" y="360955"/>
            <a:ext cx="3849066" cy="5042324"/>
          </a:xfrm>
          <a:prstGeom prst="rect">
            <a:avLst/>
          </a:prstGeom>
        </p:spPr>
      </p:pic>
      <p:pic>
        <p:nvPicPr>
          <p:cNvPr id="37" name="страница 2"/>
          <p:cNvPicPr>
            <a:picLocks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408" y="335340"/>
            <a:ext cx="3826443" cy="5054029"/>
          </a:xfrm>
          <a:prstGeom prst="rect">
            <a:avLst/>
          </a:prstGeom>
        </p:spPr>
      </p:pic>
      <p:pic>
        <p:nvPicPr>
          <p:cNvPr id="39" name="страница 2"/>
          <p:cNvPicPr>
            <a:picLocks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277" y="359534"/>
            <a:ext cx="3872707" cy="5043745"/>
          </a:xfrm>
          <a:prstGeom prst="rect">
            <a:avLst/>
          </a:prstGeom>
        </p:spPr>
      </p:pic>
      <p:pic>
        <p:nvPicPr>
          <p:cNvPr id="41" name="страница 2"/>
          <p:cNvPicPr>
            <a:picLocks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407" y="383730"/>
            <a:ext cx="3822029" cy="4994049"/>
          </a:xfrm>
          <a:prstGeom prst="rect">
            <a:avLst/>
          </a:prstGeom>
        </p:spPr>
      </p:pic>
      <p:sp>
        <p:nvSpPr>
          <p:cNvPr id="7" name="Умножение 6">
            <a:hlinkClick r:id="" action="ppaction://hlinkshowjump?jump=endshow"/>
          </p:cNvPr>
          <p:cNvSpPr/>
          <p:nvPr/>
        </p:nvSpPr>
        <p:spPr>
          <a:xfrm>
            <a:off x="8532440" y="4924723"/>
            <a:ext cx="504056" cy="576064"/>
          </a:xfrm>
          <a:prstGeom prst="mathMultiply">
            <a:avLst/>
          </a:prstGeom>
          <a:solidFill>
            <a:srgbClr val="FFC9ED"/>
          </a:solidFill>
          <a:ln>
            <a:solidFill>
              <a:srgbClr val="EA64B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4283968" y="337220"/>
            <a:ext cx="436789" cy="4909183"/>
            <a:chOff x="4320113" y="252556"/>
            <a:chExt cx="436789" cy="4909183"/>
          </a:xfrm>
        </p:grpSpPr>
        <p:pic>
          <p:nvPicPr>
            <p:cNvPr id="14" name="Picture 2" descr="http://img0.liveinternet.ru/images/attach/c/4/78/790/78790738_large_proshivka9.png"/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885" b="25745"/>
            <a:stretch/>
          </p:blipFill>
          <p:spPr bwMode="auto">
            <a:xfrm rot="16200000">
              <a:off x="3310415" y="1266997"/>
              <a:ext cx="2460928" cy="432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http://img0.liveinternet.ru/images/attach/c/4/78/790/78790738_large_proshivka9.png"/>
            <p:cNvPicPr>
              <a:picLocks noChangeAspect="1" noChangeArrowheads="1"/>
            </p:cNvPicPr>
            <p:nvPr/>
          </p:nvPicPr>
          <p:blipFill rotWithShape="1">
            <a:blip r:embed="rId2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885" b="25745"/>
            <a:stretch/>
          </p:blipFill>
          <p:spPr bwMode="auto">
            <a:xfrm rot="16200000">
              <a:off x="3305672" y="3715252"/>
              <a:ext cx="2460928" cy="432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906449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00"/>
                            </p:stCondLst>
                            <p:childTnLst>
                              <p:par>
                                <p:cTn id="2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500"/>
                            </p:stCondLst>
                            <p:childTnLst>
                              <p:par>
                                <p:cTn id="26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"/>
                            </p:stCondLst>
                            <p:childTnLst>
                              <p:par>
                                <p:cTn id="27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9" fill="hold">
                      <p:stCondLst>
                        <p:cond delay="0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500"/>
                            </p:stCondLst>
                            <p:childTnLst>
                              <p:par>
                                <p:cTn id="324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1" fill="hold">
                      <p:stCondLst>
                        <p:cond delay="0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500"/>
                            </p:stCondLst>
                            <p:childTnLst>
                              <p:par>
                                <p:cTn id="3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7" fill="hold">
                      <p:stCondLst>
                        <p:cond delay="0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500"/>
                            </p:stCondLst>
                            <p:childTnLst>
                              <p:par>
                                <p:cTn id="35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500"/>
                            </p:stCondLst>
                            <p:childTnLst>
                              <p:par>
                                <p:cTn id="37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9" fill="hold">
                      <p:stCondLst>
                        <p:cond delay="0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500"/>
                            </p:stCondLst>
                            <p:childTnLst>
                              <p:par>
                                <p:cTn id="38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7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7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500"/>
                            </p:stCondLst>
                            <p:childTnLst>
                              <p:par>
                                <p:cTn id="42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1489348"/>
            <a:ext cx="34243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err="1" smtClean="0">
                <a:latin typeface="Comic Sans MS" pitchFamily="66" charset="0"/>
                <a:hlinkClick r:id="rId2"/>
              </a:rPr>
              <a:t>Мойдодыр</a:t>
            </a:r>
            <a:endParaRPr lang="ru-RU" dirty="0" smtClean="0">
              <a:latin typeface="Comic Sans MS" pitchFamily="66" charset="0"/>
              <a:hlinkClick r:id="rId3"/>
            </a:endParaRPr>
          </a:p>
          <a:p>
            <a:pPr algn="ctr"/>
            <a:r>
              <a:rPr lang="ru-RU" dirty="0" smtClean="0">
                <a:latin typeface="Comic Sans MS" pitchFamily="66" charset="0"/>
                <a:hlinkClick r:id="rId3"/>
              </a:rPr>
              <a:t>Обложка</a:t>
            </a:r>
          </a:p>
          <a:p>
            <a:pPr algn="ctr"/>
            <a:r>
              <a:rPr lang="ru-RU" dirty="0" smtClean="0">
                <a:latin typeface="Comic Sans MS" pitchFamily="66" charset="0"/>
                <a:hlinkClick r:id="rId4"/>
              </a:rPr>
              <a:t>Шнуровка</a:t>
            </a: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Текст и картинки:</a:t>
            </a:r>
          </a:p>
          <a:p>
            <a:pPr algn="ctr"/>
            <a:r>
              <a:rPr lang="ru-RU" dirty="0" err="1" smtClean="0">
                <a:latin typeface="Comic Sans MS" pitchFamily="66" charset="0"/>
                <a:hlinkClick r:id="rId5"/>
              </a:rPr>
              <a:t>Мойдодыр</a:t>
            </a:r>
            <a:r>
              <a:rPr lang="ru-RU" dirty="0" smtClean="0">
                <a:latin typeface="Comic Sans MS" pitchFamily="66" charset="0"/>
              </a:rPr>
              <a:t>   </a:t>
            </a:r>
          </a:p>
          <a:p>
            <a:pPr algn="ctr"/>
            <a:r>
              <a:rPr lang="ru-RU" dirty="0" err="1" smtClean="0">
                <a:latin typeface="Comic Sans MS" pitchFamily="66" charset="0"/>
                <a:hlinkClick r:id="rId6"/>
              </a:rPr>
              <a:t>Мойдодыр</a:t>
            </a:r>
            <a:r>
              <a:rPr lang="ru-RU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ru-RU" dirty="0" smtClean="0">
                <a:latin typeface="Comic Sans MS" pitchFamily="66" charset="0"/>
                <a:hlinkClick r:id="rId7"/>
              </a:rPr>
              <a:t>Портрет </a:t>
            </a:r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smtClean="0">
                <a:latin typeface="Comic Sans MS" pitchFamily="66" charset="0"/>
              </a:rPr>
              <a:t>Приём </a:t>
            </a:r>
            <a:r>
              <a:rPr lang="ru-RU" dirty="0">
                <a:latin typeface="Comic Sans MS" pitchFamily="66" charset="0"/>
              </a:rPr>
              <a:t>«Листание»</a:t>
            </a:r>
          </a:p>
          <a:p>
            <a:pPr algn="ctr"/>
            <a:r>
              <a:rPr lang="ru-RU" dirty="0">
                <a:latin typeface="Comic Sans MS" pitchFamily="66" charset="0"/>
              </a:rPr>
              <a:t>Автор шаблона Лебедев С. Н.</a:t>
            </a:r>
          </a:p>
          <a:p>
            <a:pPr algn="ctr"/>
            <a:endParaRPr lang="ru-RU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01" b="24640"/>
          <a:stretch/>
        </p:blipFill>
        <p:spPr bwMode="auto">
          <a:xfrm>
            <a:off x="683568" y="386862"/>
            <a:ext cx="7694613" cy="78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8532440" y="98830"/>
            <a:ext cx="504056" cy="576064"/>
          </a:xfrm>
          <a:prstGeom prst="mathMultiply">
            <a:avLst/>
          </a:prstGeom>
          <a:solidFill>
            <a:srgbClr val="FFC9ED"/>
          </a:solidFill>
          <a:ln>
            <a:solidFill>
              <a:srgbClr val="EA64B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9" action="ppaction://hlinksldjump" highlightClick="1"/>
          </p:cNvPr>
          <p:cNvSpPr/>
          <p:nvPr/>
        </p:nvSpPr>
        <p:spPr>
          <a:xfrm>
            <a:off x="8604448" y="5089748"/>
            <a:ext cx="432048" cy="504056"/>
          </a:xfrm>
          <a:prstGeom prst="actionButtonHome">
            <a:avLst/>
          </a:prstGeom>
          <a:solidFill>
            <a:srgbClr val="FFC9ED"/>
          </a:solidFill>
          <a:ln>
            <a:solidFill>
              <a:srgbClr val="EA64B4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7150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Атлас  Биология 6 клас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Атлас  Биология 6 класс</Template>
  <TotalTime>358</TotalTime>
  <Words>22</Words>
  <Application>Microsoft Office PowerPoint</Application>
  <PresentationFormat>Экран (16:10)</PresentationFormat>
  <Paragraphs>10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Атлас  Биология 6 класс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 Никифорова</dc:creator>
  <cp:lastModifiedBy>Admin</cp:lastModifiedBy>
  <cp:revision>54</cp:revision>
  <dcterms:created xsi:type="dcterms:W3CDTF">2011-06-10T02:54:57Z</dcterms:created>
  <dcterms:modified xsi:type="dcterms:W3CDTF">2018-01-10T14:25:34Z</dcterms:modified>
</cp:coreProperties>
</file>